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29.xml" ContentType="application/vnd.openxmlformats-officedocument.presentationml.tags+xml"/>
  <Override PartName="/ppt/notesSlides/notesSlide2.xml" ContentType="application/vnd.openxmlformats-officedocument.presentationml.notesSlide+xml"/>
  <Override PartName="/ppt/comments/modernComment_7FE4E04C_373A954C.xml" ContentType="application/vnd.ms-powerpoint.comments+xml"/>
  <Override PartName="/ppt/tags/tag30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31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4"/>
  </p:sldMasterIdLst>
  <p:notesMasterIdLst>
    <p:notesMasterId r:id="rId35"/>
  </p:notesMasterIdLst>
  <p:handoutMasterIdLst>
    <p:handoutMasterId r:id="rId36"/>
  </p:handoutMasterIdLst>
  <p:sldIdLst>
    <p:sldId id="321" r:id="rId5"/>
    <p:sldId id="2145705986" r:id="rId6"/>
    <p:sldId id="2145706062" r:id="rId7"/>
    <p:sldId id="2145705826" r:id="rId8"/>
    <p:sldId id="2145706061" r:id="rId9"/>
    <p:sldId id="2145706060" r:id="rId10"/>
    <p:sldId id="2145706162" r:id="rId11"/>
    <p:sldId id="2145706147" r:id="rId12"/>
    <p:sldId id="2145706148" r:id="rId13"/>
    <p:sldId id="2145706065" r:id="rId14"/>
    <p:sldId id="2145706132" r:id="rId15"/>
    <p:sldId id="2145706170" r:id="rId16"/>
    <p:sldId id="2145706169" r:id="rId17"/>
    <p:sldId id="2145706160" r:id="rId18"/>
    <p:sldId id="2145706144" r:id="rId19"/>
    <p:sldId id="2145706171" r:id="rId20"/>
    <p:sldId id="2145706127" r:id="rId21"/>
    <p:sldId id="2145706156" r:id="rId22"/>
    <p:sldId id="2145706163" r:id="rId23"/>
    <p:sldId id="2145706158" r:id="rId24"/>
    <p:sldId id="2145706151" r:id="rId25"/>
    <p:sldId id="2145706161" r:id="rId26"/>
    <p:sldId id="2145706153" r:id="rId27"/>
    <p:sldId id="2145706165" r:id="rId28"/>
    <p:sldId id="2145706083" r:id="rId29"/>
    <p:sldId id="2145706084" r:id="rId30"/>
    <p:sldId id="2145706087" r:id="rId31"/>
    <p:sldId id="2145706121" r:id="rId32"/>
    <p:sldId id="2145706118" r:id="rId33"/>
    <p:sldId id="2145705823" r:id="rId34"/>
  </p:sldIdLst>
  <p:sldSz cx="12192000" cy="6858000"/>
  <p:notesSz cx="6858000" cy="9144000"/>
  <p:custDataLst>
    <p:tags r:id="rId37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60222A46-B838-8ED3-F9A7-3800A48EFE92}" name="Nhi Le" initials="NL" userId="11d13cbe7f05dfa3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E3E2"/>
    <a:srgbClr val="F300D6"/>
    <a:srgbClr val="9A07CB"/>
    <a:srgbClr val="00467F"/>
    <a:srgbClr val="3333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56CDBB5-013E-4E8D-8C49-16D992B69CEF}" v="46" dt="2024-06-24T10:41:21.81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623" autoAdjust="0"/>
    <p:restoredTop sz="94660"/>
  </p:normalViewPr>
  <p:slideViewPr>
    <p:cSldViewPr snapToGrid="0">
      <p:cViewPr>
        <p:scale>
          <a:sx n="67" d="100"/>
          <a:sy n="67" d="100"/>
        </p:scale>
        <p:origin x="280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viewProps" Target="view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microsoft.com/office/2016/11/relationships/changesInfo" Target="changesInfos/changesInfo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ags" Target="tags/tag1.xml"/><Relationship Id="rId40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notesMaster" Target="notesMasters/notesMaster1.xml"/><Relationship Id="rId43" Type="http://schemas.microsoft.com/office/2015/10/relationships/revisionInfo" Target="revisionInfo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hi Le" userId="11d13cbe7f05dfa3" providerId="LiveId" clId="{756CDBB5-013E-4E8D-8C49-16D992B69CEF}"/>
    <pc:docChg chg="undo custSel addSld delSld modSld sldOrd">
      <pc:chgData name="Nhi Le" userId="11d13cbe7f05dfa3" providerId="LiveId" clId="{756CDBB5-013E-4E8D-8C49-16D992B69CEF}" dt="2024-06-24T10:41:39.039" v="649" actId="1076"/>
      <pc:docMkLst>
        <pc:docMk/>
      </pc:docMkLst>
      <pc:sldChg chg="addSp delSp modSp mod">
        <pc:chgData name="Nhi Le" userId="11d13cbe7f05dfa3" providerId="LiveId" clId="{756CDBB5-013E-4E8D-8C49-16D992B69CEF}" dt="2024-06-24T10:11:25.037" v="570" actId="255"/>
        <pc:sldMkLst>
          <pc:docMk/>
          <pc:sldMk cId="3829720957" sldId="2145706065"/>
        </pc:sldMkLst>
        <pc:spChg chg="mod">
          <ac:chgData name="Nhi Le" userId="11d13cbe7f05dfa3" providerId="LiveId" clId="{756CDBB5-013E-4E8D-8C49-16D992B69CEF}" dt="2024-06-24T10:11:25.037" v="570" actId="255"/>
          <ac:spMkLst>
            <pc:docMk/>
            <pc:sldMk cId="3829720957" sldId="2145706065"/>
            <ac:spMk id="8" creationId="{4AD147CD-FC6B-A993-2C1F-FE2EDB13A0FB}"/>
          </ac:spMkLst>
        </pc:spChg>
        <pc:picChg chg="del mod">
          <ac:chgData name="Nhi Le" userId="11d13cbe7f05dfa3" providerId="LiveId" clId="{756CDBB5-013E-4E8D-8C49-16D992B69CEF}" dt="2024-06-24T09:57:21.760" v="430" actId="478"/>
          <ac:picMkLst>
            <pc:docMk/>
            <pc:sldMk cId="3829720957" sldId="2145706065"/>
            <ac:picMk id="3" creationId="{393CB585-FA62-65E0-2C5F-ADD06B0C7516}"/>
          </ac:picMkLst>
        </pc:picChg>
        <pc:picChg chg="add mod modCrop">
          <ac:chgData name="Nhi Le" userId="11d13cbe7f05dfa3" providerId="LiveId" clId="{756CDBB5-013E-4E8D-8C49-16D992B69CEF}" dt="2024-06-24T09:57:42.690" v="436" actId="1076"/>
          <ac:picMkLst>
            <pc:docMk/>
            <pc:sldMk cId="3829720957" sldId="2145706065"/>
            <ac:picMk id="4" creationId="{DB99A6EC-889F-C17B-1BCD-307A14FB53E9}"/>
          </ac:picMkLst>
        </pc:picChg>
      </pc:sldChg>
      <pc:sldChg chg="modSp mod ord">
        <pc:chgData name="Nhi Le" userId="11d13cbe7f05dfa3" providerId="LiveId" clId="{756CDBB5-013E-4E8D-8C49-16D992B69CEF}" dt="2024-06-24T10:22:30.984" v="625" actId="14826"/>
        <pc:sldMkLst>
          <pc:docMk/>
          <pc:sldMk cId="521254171" sldId="2145706127"/>
        </pc:sldMkLst>
        <pc:picChg chg="mod ord">
          <ac:chgData name="Nhi Le" userId="11d13cbe7f05dfa3" providerId="LiveId" clId="{756CDBB5-013E-4E8D-8C49-16D992B69CEF}" dt="2024-06-24T10:22:30.984" v="625" actId="14826"/>
          <ac:picMkLst>
            <pc:docMk/>
            <pc:sldMk cId="521254171" sldId="2145706127"/>
            <ac:picMk id="9" creationId="{D664B4C9-452B-B6A9-F92B-B86A1952A820}"/>
          </ac:picMkLst>
        </pc:picChg>
      </pc:sldChg>
      <pc:sldChg chg="addSp delSp modSp mod">
        <pc:chgData name="Nhi Le" userId="11d13cbe7f05dfa3" providerId="LiveId" clId="{756CDBB5-013E-4E8D-8C49-16D992B69CEF}" dt="2024-06-24T10:11:18.537" v="568" actId="255"/>
        <pc:sldMkLst>
          <pc:docMk/>
          <pc:sldMk cId="1952036995" sldId="2145706132"/>
        </pc:sldMkLst>
        <pc:spChg chg="mod">
          <ac:chgData name="Nhi Le" userId="11d13cbe7f05dfa3" providerId="LiveId" clId="{756CDBB5-013E-4E8D-8C49-16D992B69CEF}" dt="2024-06-24T10:11:18.537" v="568" actId="255"/>
          <ac:spMkLst>
            <pc:docMk/>
            <pc:sldMk cId="1952036995" sldId="2145706132"/>
            <ac:spMk id="8" creationId="{4AD147CD-FC6B-A993-2C1F-FE2EDB13A0FB}"/>
          </ac:spMkLst>
        </pc:spChg>
        <pc:picChg chg="add mod modCrop">
          <ac:chgData name="Nhi Le" userId="11d13cbe7f05dfa3" providerId="LiveId" clId="{756CDBB5-013E-4E8D-8C49-16D992B69CEF}" dt="2024-06-24T10:06:18.828" v="447" actId="1076"/>
          <ac:picMkLst>
            <pc:docMk/>
            <pc:sldMk cId="1952036995" sldId="2145706132"/>
            <ac:picMk id="3" creationId="{9A35BF79-8AED-BB46-8DE8-10C42821C684}"/>
          </ac:picMkLst>
        </pc:picChg>
        <pc:picChg chg="del mod">
          <ac:chgData name="Nhi Le" userId="11d13cbe7f05dfa3" providerId="LiveId" clId="{756CDBB5-013E-4E8D-8C49-16D992B69CEF}" dt="2024-06-24T10:05:42.553" v="438" actId="478"/>
          <ac:picMkLst>
            <pc:docMk/>
            <pc:sldMk cId="1952036995" sldId="2145706132"/>
            <ac:picMk id="7" creationId="{B3F86685-1355-3296-BE23-BBF0D3EAF42E}"/>
          </ac:picMkLst>
        </pc:picChg>
      </pc:sldChg>
      <pc:sldChg chg="modSp mod">
        <pc:chgData name="Nhi Le" userId="11d13cbe7f05dfa3" providerId="LiveId" clId="{756CDBB5-013E-4E8D-8C49-16D992B69CEF}" dt="2024-06-24T10:10:55.245" v="566" actId="255"/>
        <pc:sldMkLst>
          <pc:docMk/>
          <pc:sldMk cId="967897051" sldId="2145706144"/>
        </pc:sldMkLst>
        <pc:spChg chg="mod">
          <ac:chgData name="Nhi Le" userId="11d13cbe7f05dfa3" providerId="LiveId" clId="{756CDBB5-013E-4E8D-8C49-16D992B69CEF}" dt="2024-06-24T10:10:55.245" v="566" actId="255"/>
          <ac:spMkLst>
            <pc:docMk/>
            <pc:sldMk cId="967897051" sldId="2145706144"/>
            <ac:spMk id="8" creationId="{4AD147CD-FC6B-A993-2C1F-FE2EDB13A0FB}"/>
          </ac:spMkLst>
        </pc:spChg>
        <pc:picChg chg="mod ord">
          <ac:chgData name="Nhi Le" userId="11d13cbe7f05dfa3" providerId="LiveId" clId="{756CDBB5-013E-4E8D-8C49-16D992B69CEF}" dt="2024-06-24T10:10:39.417" v="533" actId="1076"/>
          <ac:picMkLst>
            <pc:docMk/>
            <pc:sldMk cId="967897051" sldId="2145706144"/>
            <ac:picMk id="3" creationId="{84E4B33A-8908-A566-5EE5-4D9AD735B0CA}"/>
          </ac:picMkLst>
        </pc:picChg>
      </pc:sldChg>
      <pc:sldChg chg="modSp mod ord">
        <pc:chgData name="Nhi Le" userId="11d13cbe7f05dfa3" providerId="LiveId" clId="{756CDBB5-013E-4E8D-8C49-16D992B69CEF}" dt="2024-06-24T10:12:52.051" v="616" actId="1076"/>
        <pc:sldMkLst>
          <pc:docMk/>
          <pc:sldMk cId="3904458061" sldId="2145706147"/>
        </pc:sldMkLst>
        <pc:picChg chg="mod">
          <ac:chgData name="Nhi Le" userId="11d13cbe7f05dfa3" providerId="LiveId" clId="{756CDBB5-013E-4E8D-8C49-16D992B69CEF}" dt="2024-06-24T10:12:52.051" v="616" actId="1076"/>
          <ac:picMkLst>
            <pc:docMk/>
            <pc:sldMk cId="3904458061" sldId="2145706147"/>
            <ac:picMk id="3" creationId="{B9664919-BB93-AF4D-DAD6-F52ADB06426D}"/>
          </ac:picMkLst>
        </pc:picChg>
      </pc:sldChg>
      <pc:sldChg chg="ord">
        <pc:chgData name="Nhi Le" userId="11d13cbe7f05dfa3" providerId="LiveId" clId="{756CDBB5-013E-4E8D-8C49-16D992B69CEF}" dt="2024-06-24T10:12:32.007" v="614"/>
        <pc:sldMkLst>
          <pc:docMk/>
          <pc:sldMk cId="3849206297" sldId="2145706148"/>
        </pc:sldMkLst>
      </pc:sldChg>
      <pc:sldChg chg="del">
        <pc:chgData name="Nhi Le" userId="11d13cbe7f05dfa3" providerId="LiveId" clId="{756CDBB5-013E-4E8D-8C49-16D992B69CEF}" dt="2024-06-24T10:15:44.767" v="620" actId="47"/>
        <pc:sldMkLst>
          <pc:docMk/>
          <pc:sldMk cId="3651515131" sldId="2145706149"/>
        </pc:sldMkLst>
      </pc:sldChg>
      <pc:sldChg chg="addSp delSp modSp mod">
        <pc:chgData name="Nhi Le" userId="11d13cbe7f05dfa3" providerId="LiveId" clId="{756CDBB5-013E-4E8D-8C49-16D992B69CEF}" dt="2024-06-24T10:23:50.718" v="628" actId="14826"/>
        <pc:sldMkLst>
          <pc:docMk/>
          <pc:sldMk cId="1596506913" sldId="2145706151"/>
        </pc:sldMkLst>
        <pc:picChg chg="add mod">
          <ac:chgData name="Nhi Le" userId="11d13cbe7f05dfa3" providerId="LiveId" clId="{756CDBB5-013E-4E8D-8C49-16D992B69CEF}" dt="2024-06-24T10:23:50.718" v="628" actId="14826"/>
          <ac:picMkLst>
            <pc:docMk/>
            <pc:sldMk cId="1596506913" sldId="2145706151"/>
            <ac:picMk id="3" creationId="{C417618A-0ED4-E0BC-AE48-927A2AB8A158}"/>
          </ac:picMkLst>
        </pc:picChg>
        <pc:picChg chg="del mod">
          <ac:chgData name="Nhi Le" userId="11d13cbe7f05dfa3" providerId="LiveId" clId="{756CDBB5-013E-4E8D-8C49-16D992B69CEF}" dt="2024-06-20T07:42:09.012" v="26" actId="478"/>
          <ac:picMkLst>
            <pc:docMk/>
            <pc:sldMk cId="1596506913" sldId="2145706151"/>
            <ac:picMk id="6" creationId="{D98DE573-48B7-4610-808B-4E3DA962E04E}"/>
          </ac:picMkLst>
        </pc:picChg>
      </pc:sldChg>
      <pc:sldChg chg="del">
        <pc:chgData name="Nhi Le" userId="11d13cbe7f05dfa3" providerId="LiveId" clId="{756CDBB5-013E-4E8D-8C49-16D992B69CEF}" dt="2024-06-20T09:26:58.361" v="71" actId="47"/>
        <pc:sldMkLst>
          <pc:docMk/>
          <pc:sldMk cId="4129124076" sldId="2145706152"/>
        </pc:sldMkLst>
      </pc:sldChg>
      <pc:sldChg chg="modSp mod">
        <pc:chgData name="Nhi Le" userId="11d13cbe7f05dfa3" providerId="LiveId" clId="{756CDBB5-013E-4E8D-8C49-16D992B69CEF}" dt="2024-06-24T10:27:43.579" v="631" actId="14826"/>
        <pc:sldMkLst>
          <pc:docMk/>
          <pc:sldMk cId="93589670" sldId="2145706153"/>
        </pc:sldMkLst>
        <pc:spChg chg="mod">
          <ac:chgData name="Nhi Le" userId="11d13cbe7f05dfa3" providerId="LiveId" clId="{756CDBB5-013E-4E8D-8C49-16D992B69CEF}" dt="2024-06-20T09:31:35.729" v="300" actId="20577"/>
          <ac:spMkLst>
            <pc:docMk/>
            <pc:sldMk cId="93589670" sldId="2145706153"/>
            <ac:spMk id="8" creationId="{4AD147CD-FC6B-A993-2C1F-FE2EDB13A0FB}"/>
          </ac:spMkLst>
        </pc:spChg>
        <pc:picChg chg="mod">
          <ac:chgData name="Nhi Le" userId="11d13cbe7f05dfa3" providerId="LiveId" clId="{756CDBB5-013E-4E8D-8C49-16D992B69CEF}" dt="2024-06-24T10:27:43.579" v="631" actId="14826"/>
          <ac:picMkLst>
            <pc:docMk/>
            <pc:sldMk cId="93589670" sldId="2145706153"/>
            <ac:picMk id="3" creationId="{8BB32583-E2FA-4DD1-6489-A4D8262528A8}"/>
          </ac:picMkLst>
        </pc:picChg>
      </pc:sldChg>
      <pc:sldChg chg="modSp del mod">
        <pc:chgData name="Nhi Le" userId="11d13cbe7f05dfa3" providerId="LiveId" clId="{756CDBB5-013E-4E8D-8C49-16D992B69CEF}" dt="2024-06-20T09:31:45.521" v="318" actId="47"/>
        <pc:sldMkLst>
          <pc:docMk/>
          <pc:sldMk cId="2894039369" sldId="2145706154"/>
        </pc:sldMkLst>
        <pc:spChg chg="mod">
          <ac:chgData name="Nhi Le" userId="11d13cbe7f05dfa3" providerId="LiveId" clId="{756CDBB5-013E-4E8D-8C49-16D992B69CEF}" dt="2024-06-20T09:31:43.248" v="317" actId="20577"/>
          <ac:spMkLst>
            <pc:docMk/>
            <pc:sldMk cId="2894039369" sldId="2145706154"/>
            <ac:spMk id="8" creationId="{4AD147CD-FC6B-A993-2C1F-FE2EDB13A0FB}"/>
          </ac:spMkLst>
        </pc:spChg>
      </pc:sldChg>
      <pc:sldChg chg="modSp mod">
        <pc:chgData name="Nhi Le" userId="11d13cbe7f05dfa3" providerId="LiveId" clId="{756CDBB5-013E-4E8D-8C49-16D992B69CEF}" dt="2024-06-24T10:20:28.450" v="623" actId="14100"/>
        <pc:sldMkLst>
          <pc:docMk/>
          <pc:sldMk cId="885405826" sldId="2145706156"/>
        </pc:sldMkLst>
        <pc:picChg chg="mod">
          <ac:chgData name="Nhi Le" userId="11d13cbe7f05dfa3" providerId="LiveId" clId="{756CDBB5-013E-4E8D-8C49-16D992B69CEF}" dt="2024-06-24T10:20:28.450" v="623" actId="14100"/>
          <ac:picMkLst>
            <pc:docMk/>
            <pc:sldMk cId="885405826" sldId="2145706156"/>
            <ac:picMk id="3" creationId="{7DDEA7FF-44CC-9727-6E6B-20D0563CA442}"/>
          </ac:picMkLst>
        </pc:picChg>
      </pc:sldChg>
      <pc:sldChg chg="addSp delSp modSp del mod ord">
        <pc:chgData name="Nhi Le" userId="11d13cbe7f05dfa3" providerId="LiveId" clId="{756CDBB5-013E-4E8D-8C49-16D992B69CEF}" dt="2024-06-24T10:15:36.673" v="619" actId="47"/>
        <pc:sldMkLst>
          <pc:docMk/>
          <pc:sldMk cId="3330639685" sldId="2145706157"/>
        </pc:sldMkLst>
        <pc:picChg chg="add del mod">
          <ac:chgData name="Nhi Le" userId="11d13cbe7f05dfa3" providerId="LiveId" clId="{756CDBB5-013E-4E8D-8C49-16D992B69CEF}" dt="2024-06-20T09:23:13.746" v="65" actId="478"/>
          <ac:picMkLst>
            <pc:docMk/>
            <pc:sldMk cId="3330639685" sldId="2145706157"/>
            <ac:picMk id="3" creationId="{5A791BC9-3AF3-B7C5-1DB3-5D3F94A020F4}"/>
          </ac:picMkLst>
        </pc:picChg>
        <pc:picChg chg="add mod">
          <ac:chgData name="Nhi Le" userId="11d13cbe7f05dfa3" providerId="LiveId" clId="{756CDBB5-013E-4E8D-8C49-16D992B69CEF}" dt="2024-06-20T09:56:25.220" v="324" actId="1076"/>
          <ac:picMkLst>
            <pc:docMk/>
            <pc:sldMk cId="3330639685" sldId="2145706157"/>
            <ac:picMk id="5" creationId="{70CE2D36-7357-104B-FBC7-98581D89FECC}"/>
          </ac:picMkLst>
        </pc:picChg>
        <pc:picChg chg="del">
          <ac:chgData name="Nhi Le" userId="11d13cbe7f05dfa3" providerId="LiveId" clId="{756CDBB5-013E-4E8D-8C49-16D992B69CEF}" dt="2024-06-20T09:23:06.163" v="61" actId="478"/>
          <ac:picMkLst>
            <pc:docMk/>
            <pc:sldMk cId="3330639685" sldId="2145706157"/>
            <ac:picMk id="10" creationId="{738AE7E6-E43D-5B1C-9F5B-EBAB8A1E5D7B}"/>
          </ac:picMkLst>
        </pc:picChg>
      </pc:sldChg>
      <pc:sldChg chg="modSp mod">
        <pc:chgData name="Nhi Le" userId="11d13cbe7f05dfa3" providerId="LiveId" clId="{756CDBB5-013E-4E8D-8C49-16D992B69CEF}" dt="2024-06-24T10:23:19.884" v="626" actId="14826"/>
        <pc:sldMkLst>
          <pc:docMk/>
          <pc:sldMk cId="2947958308" sldId="2145706158"/>
        </pc:sldMkLst>
        <pc:picChg chg="mod">
          <ac:chgData name="Nhi Le" userId="11d13cbe7f05dfa3" providerId="LiveId" clId="{756CDBB5-013E-4E8D-8C49-16D992B69CEF}" dt="2024-06-24T10:23:19.884" v="626" actId="14826"/>
          <ac:picMkLst>
            <pc:docMk/>
            <pc:sldMk cId="2947958308" sldId="2145706158"/>
            <ac:picMk id="3" creationId="{CF4512DA-0C05-2645-9D64-6C05FB07F34F}"/>
          </ac:picMkLst>
        </pc:picChg>
      </pc:sldChg>
      <pc:sldChg chg="modSp mod">
        <pc:chgData name="Nhi Le" userId="11d13cbe7f05dfa3" providerId="LiveId" clId="{756CDBB5-013E-4E8D-8C49-16D992B69CEF}" dt="2024-06-24T10:11:41.372" v="609" actId="20577"/>
        <pc:sldMkLst>
          <pc:docMk/>
          <pc:sldMk cId="986663092" sldId="2145706160"/>
        </pc:sldMkLst>
        <pc:spChg chg="mod">
          <ac:chgData name="Nhi Le" userId="11d13cbe7f05dfa3" providerId="LiveId" clId="{756CDBB5-013E-4E8D-8C49-16D992B69CEF}" dt="2024-06-24T10:11:41.372" v="609" actId="20577"/>
          <ac:spMkLst>
            <pc:docMk/>
            <pc:sldMk cId="986663092" sldId="2145706160"/>
            <ac:spMk id="8" creationId="{4AD147CD-FC6B-A993-2C1F-FE2EDB13A0FB}"/>
          </ac:spMkLst>
        </pc:spChg>
        <pc:picChg chg="mod">
          <ac:chgData name="Nhi Le" userId="11d13cbe7f05dfa3" providerId="LiveId" clId="{756CDBB5-013E-4E8D-8C49-16D992B69CEF}" dt="2024-06-24T09:45:07.305" v="402" actId="1076"/>
          <ac:picMkLst>
            <pc:docMk/>
            <pc:sldMk cId="986663092" sldId="2145706160"/>
            <ac:picMk id="5" creationId="{4FA7C9A4-53A3-841C-1131-AD3EA73FF2E3}"/>
          </ac:picMkLst>
        </pc:picChg>
      </pc:sldChg>
      <pc:sldChg chg="modSp add">
        <pc:chgData name="Nhi Le" userId="11d13cbe7f05dfa3" providerId="LiveId" clId="{756CDBB5-013E-4E8D-8C49-16D992B69CEF}" dt="2024-06-24T10:25:19.900" v="629" actId="14826"/>
        <pc:sldMkLst>
          <pc:docMk/>
          <pc:sldMk cId="3844398377" sldId="2145706161"/>
        </pc:sldMkLst>
        <pc:picChg chg="mod">
          <ac:chgData name="Nhi Le" userId="11d13cbe7f05dfa3" providerId="LiveId" clId="{756CDBB5-013E-4E8D-8C49-16D992B69CEF}" dt="2024-06-24T10:25:19.900" v="629" actId="14826"/>
          <ac:picMkLst>
            <pc:docMk/>
            <pc:sldMk cId="3844398377" sldId="2145706161"/>
            <ac:picMk id="3" creationId="{C417618A-0ED4-E0BC-AE48-927A2AB8A158}"/>
          </ac:picMkLst>
        </pc:picChg>
      </pc:sldChg>
      <pc:sldChg chg="modSp add mod ord">
        <pc:chgData name="Nhi Le" userId="11d13cbe7f05dfa3" providerId="LiveId" clId="{756CDBB5-013E-4E8D-8C49-16D992B69CEF}" dt="2024-06-20T09:30:31.427" v="208" actId="20577"/>
        <pc:sldMkLst>
          <pc:docMk/>
          <pc:sldMk cId="18538559" sldId="2145706162"/>
        </pc:sldMkLst>
        <pc:spChg chg="mod">
          <ac:chgData name="Nhi Le" userId="11d13cbe7f05dfa3" providerId="LiveId" clId="{756CDBB5-013E-4E8D-8C49-16D992B69CEF}" dt="2024-06-20T09:28:27.828" v="111" actId="20577"/>
          <ac:spMkLst>
            <pc:docMk/>
            <pc:sldMk cId="18538559" sldId="2145706162"/>
            <ac:spMk id="4" creationId="{783E0025-3EB6-8A32-504E-6433F1207F9F}"/>
          </ac:spMkLst>
        </pc:spChg>
        <pc:spChg chg="mod">
          <ac:chgData name="Nhi Le" userId="11d13cbe7f05dfa3" providerId="LiveId" clId="{756CDBB5-013E-4E8D-8C49-16D992B69CEF}" dt="2024-06-20T09:30:31.427" v="208" actId="20577"/>
          <ac:spMkLst>
            <pc:docMk/>
            <pc:sldMk cId="18538559" sldId="2145706162"/>
            <ac:spMk id="23" creationId="{6A1D1FF9-CAD7-2AAE-1CC6-BD9691BDC86E}"/>
          </ac:spMkLst>
        </pc:spChg>
      </pc:sldChg>
      <pc:sldChg chg="modSp add mod ord">
        <pc:chgData name="Nhi Le" userId="11d13cbe7f05dfa3" providerId="LiveId" clId="{756CDBB5-013E-4E8D-8C49-16D992B69CEF}" dt="2024-06-20T09:31:21.256" v="260" actId="20577"/>
        <pc:sldMkLst>
          <pc:docMk/>
          <pc:sldMk cId="1582835564" sldId="2145706163"/>
        </pc:sldMkLst>
        <pc:spChg chg="mod">
          <ac:chgData name="Nhi Le" userId="11d13cbe7f05dfa3" providerId="LiveId" clId="{756CDBB5-013E-4E8D-8C49-16D992B69CEF}" dt="2024-06-20T09:30:45.097" v="217" actId="20577"/>
          <ac:spMkLst>
            <pc:docMk/>
            <pc:sldMk cId="1582835564" sldId="2145706163"/>
            <ac:spMk id="4" creationId="{783E0025-3EB6-8A32-504E-6433F1207F9F}"/>
          </ac:spMkLst>
        </pc:spChg>
        <pc:spChg chg="mod">
          <ac:chgData name="Nhi Le" userId="11d13cbe7f05dfa3" providerId="LiveId" clId="{756CDBB5-013E-4E8D-8C49-16D992B69CEF}" dt="2024-06-20T09:31:21.256" v="260" actId="20577"/>
          <ac:spMkLst>
            <pc:docMk/>
            <pc:sldMk cId="1582835564" sldId="2145706163"/>
            <ac:spMk id="23" creationId="{6A1D1FF9-CAD7-2AAE-1CC6-BD9691BDC86E}"/>
          </ac:spMkLst>
        </pc:spChg>
      </pc:sldChg>
      <pc:sldChg chg="addSp delSp modSp add del mod">
        <pc:chgData name="Nhi Le" userId="11d13cbe7f05dfa3" providerId="LiveId" clId="{756CDBB5-013E-4E8D-8C49-16D992B69CEF}" dt="2024-06-24T10:25:35.661" v="630" actId="47"/>
        <pc:sldMkLst>
          <pc:docMk/>
          <pc:sldMk cId="841544745" sldId="2145706164"/>
        </pc:sldMkLst>
        <pc:spChg chg="mod">
          <ac:chgData name="Nhi Le" userId="11d13cbe7f05dfa3" providerId="LiveId" clId="{756CDBB5-013E-4E8D-8C49-16D992B69CEF}" dt="2024-06-20T10:01:01.038" v="358" actId="20577"/>
          <ac:spMkLst>
            <pc:docMk/>
            <pc:sldMk cId="841544745" sldId="2145706164"/>
            <ac:spMk id="8" creationId="{4AD147CD-FC6B-A993-2C1F-FE2EDB13A0FB}"/>
          </ac:spMkLst>
        </pc:spChg>
        <pc:picChg chg="del">
          <ac:chgData name="Nhi Le" userId="11d13cbe7f05dfa3" providerId="LiveId" clId="{756CDBB5-013E-4E8D-8C49-16D992B69CEF}" dt="2024-06-20T10:00:44.758" v="326" actId="478"/>
          <ac:picMkLst>
            <pc:docMk/>
            <pc:sldMk cId="841544745" sldId="2145706164"/>
            <ac:picMk id="3" creationId="{C417618A-0ED4-E0BC-AE48-927A2AB8A158}"/>
          </ac:picMkLst>
        </pc:picChg>
        <pc:picChg chg="add mod">
          <ac:chgData name="Nhi Le" userId="11d13cbe7f05dfa3" providerId="LiveId" clId="{756CDBB5-013E-4E8D-8C49-16D992B69CEF}" dt="2024-06-20T10:28:54.418" v="367" actId="1076"/>
          <ac:picMkLst>
            <pc:docMk/>
            <pc:sldMk cId="841544745" sldId="2145706164"/>
            <ac:picMk id="4" creationId="{0D0758A4-4473-C868-4812-03BE91896B27}"/>
          </ac:picMkLst>
        </pc:picChg>
      </pc:sldChg>
      <pc:sldChg chg="modSp add mod">
        <pc:chgData name="Nhi Le" userId="11d13cbe7f05dfa3" providerId="LiveId" clId="{756CDBB5-013E-4E8D-8C49-16D992B69CEF}" dt="2024-06-24T10:31:59.579" v="636" actId="1076"/>
        <pc:sldMkLst>
          <pc:docMk/>
          <pc:sldMk cId="2947640607" sldId="2145706165"/>
        </pc:sldMkLst>
        <pc:picChg chg="mod">
          <ac:chgData name="Nhi Le" userId="11d13cbe7f05dfa3" providerId="LiveId" clId="{756CDBB5-013E-4E8D-8C49-16D992B69CEF}" dt="2024-06-24T10:31:59.579" v="636" actId="1076"/>
          <ac:picMkLst>
            <pc:docMk/>
            <pc:sldMk cId="2947640607" sldId="2145706165"/>
            <ac:picMk id="3" creationId="{8BB32583-E2FA-4DD1-6489-A4D8262528A8}"/>
          </ac:picMkLst>
        </pc:picChg>
      </pc:sldChg>
      <pc:sldChg chg="add del ord">
        <pc:chgData name="Nhi Le" userId="11d13cbe7f05dfa3" providerId="LiveId" clId="{756CDBB5-013E-4E8D-8C49-16D992B69CEF}" dt="2024-06-24T10:27:55.550" v="632" actId="47"/>
        <pc:sldMkLst>
          <pc:docMk/>
          <pc:sldMk cId="810861829" sldId="2145706166"/>
        </pc:sldMkLst>
      </pc:sldChg>
      <pc:sldChg chg="modSp add del mod">
        <pc:chgData name="Nhi Le" userId="11d13cbe7f05dfa3" providerId="LiveId" clId="{756CDBB5-013E-4E8D-8C49-16D992B69CEF}" dt="2024-06-24T10:27:57.122" v="633" actId="47"/>
        <pc:sldMkLst>
          <pc:docMk/>
          <pc:sldMk cId="1680195412" sldId="2145706167"/>
        </pc:sldMkLst>
        <pc:spChg chg="mod">
          <ac:chgData name="Nhi Le" userId="11d13cbe7f05dfa3" providerId="LiveId" clId="{756CDBB5-013E-4E8D-8C49-16D992B69CEF}" dt="2024-06-20T10:53:06.363" v="386" actId="20577"/>
          <ac:spMkLst>
            <pc:docMk/>
            <pc:sldMk cId="1680195412" sldId="2145706167"/>
            <ac:spMk id="8" creationId="{4AD147CD-FC6B-A993-2C1F-FE2EDB13A0FB}"/>
          </ac:spMkLst>
        </pc:spChg>
        <pc:picChg chg="mod">
          <ac:chgData name="Nhi Le" userId="11d13cbe7f05dfa3" providerId="LiveId" clId="{756CDBB5-013E-4E8D-8C49-16D992B69CEF}" dt="2024-06-20T10:52:48.516" v="373" actId="14826"/>
          <ac:picMkLst>
            <pc:docMk/>
            <pc:sldMk cId="1680195412" sldId="2145706167"/>
            <ac:picMk id="4" creationId="{0D0758A4-4473-C868-4812-03BE91896B27}"/>
          </ac:picMkLst>
        </pc:picChg>
      </pc:sldChg>
      <pc:sldChg chg="addSp delSp modSp add del mod">
        <pc:chgData name="Nhi Le" userId="11d13cbe7f05dfa3" providerId="LiveId" clId="{756CDBB5-013E-4E8D-8C49-16D992B69CEF}" dt="2024-06-24T10:12:05.103" v="610" actId="47"/>
        <pc:sldMkLst>
          <pc:docMk/>
          <pc:sldMk cId="4236687967" sldId="2145706168"/>
        </pc:sldMkLst>
        <pc:picChg chg="del">
          <ac:chgData name="Nhi Le" userId="11d13cbe7f05dfa3" providerId="LiveId" clId="{756CDBB5-013E-4E8D-8C49-16D992B69CEF}" dt="2024-06-20T10:59:34.271" v="394" actId="478"/>
          <ac:picMkLst>
            <pc:docMk/>
            <pc:sldMk cId="4236687967" sldId="2145706168"/>
            <ac:picMk id="3" creationId="{B9664919-BB93-AF4D-DAD6-F52ADB06426D}"/>
          </ac:picMkLst>
        </pc:picChg>
        <pc:picChg chg="add mod">
          <ac:chgData name="Nhi Le" userId="11d13cbe7f05dfa3" providerId="LiveId" clId="{756CDBB5-013E-4E8D-8C49-16D992B69CEF}" dt="2024-06-20T10:59:46.274" v="399" actId="1076"/>
          <ac:picMkLst>
            <pc:docMk/>
            <pc:sldMk cId="4236687967" sldId="2145706168"/>
            <ac:picMk id="4" creationId="{CA35245F-CC49-D3DE-5898-117ED60E74F0}"/>
          </ac:picMkLst>
        </pc:picChg>
      </pc:sldChg>
      <pc:sldChg chg="addSp delSp modSp add mod">
        <pc:chgData name="Nhi Le" userId="11d13cbe7f05dfa3" providerId="LiveId" clId="{756CDBB5-013E-4E8D-8C49-16D992B69CEF}" dt="2024-06-24T10:09:26.186" v="516" actId="478"/>
        <pc:sldMkLst>
          <pc:docMk/>
          <pc:sldMk cId="2239421144" sldId="2145706169"/>
        </pc:sldMkLst>
        <pc:spChg chg="add del mod">
          <ac:chgData name="Nhi Le" userId="11d13cbe7f05dfa3" providerId="LiveId" clId="{756CDBB5-013E-4E8D-8C49-16D992B69CEF}" dt="2024-06-24T10:09:26.186" v="516" actId="478"/>
          <ac:spMkLst>
            <pc:docMk/>
            <pc:sldMk cId="2239421144" sldId="2145706169"/>
            <ac:spMk id="6" creationId="{0FFE40E9-E356-E93B-5B07-AC7D8380D55B}"/>
          </ac:spMkLst>
        </pc:spChg>
        <pc:spChg chg="add mod">
          <ac:chgData name="Nhi Le" userId="11d13cbe7f05dfa3" providerId="LiveId" clId="{756CDBB5-013E-4E8D-8C49-16D992B69CEF}" dt="2024-06-24T10:09:23.868" v="515"/>
          <ac:spMkLst>
            <pc:docMk/>
            <pc:sldMk cId="2239421144" sldId="2145706169"/>
            <ac:spMk id="7" creationId="{20FC9BF5-72F4-0FE1-A8EC-842B77FD4D4B}"/>
          </ac:spMkLst>
        </pc:spChg>
        <pc:spChg chg="del">
          <ac:chgData name="Nhi Le" userId="11d13cbe7f05dfa3" providerId="LiveId" clId="{756CDBB5-013E-4E8D-8C49-16D992B69CEF}" dt="2024-06-24T10:09:22.831" v="514" actId="478"/>
          <ac:spMkLst>
            <pc:docMk/>
            <pc:sldMk cId="2239421144" sldId="2145706169"/>
            <ac:spMk id="8" creationId="{4AD147CD-FC6B-A993-2C1F-FE2EDB13A0FB}"/>
          </ac:spMkLst>
        </pc:spChg>
        <pc:picChg chg="del mod">
          <ac:chgData name="Nhi Le" userId="11d13cbe7f05dfa3" providerId="LiveId" clId="{756CDBB5-013E-4E8D-8C49-16D992B69CEF}" dt="2024-06-24T10:08:08.450" v="463" actId="478"/>
          <ac:picMkLst>
            <pc:docMk/>
            <pc:sldMk cId="2239421144" sldId="2145706169"/>
            <ac:picMk id="3" creationId="{9A35BF79-8AED-BB46-8DE8-10C42821C684}"/>
          </ac:picMkLst>
        </pc:picChg>
        <pc:picChg chg="add mod modCrop">
          <ac:chgData name="Nhi Le" userId="11d13cbe7f05dfa3" providerId="LiveId" clId="{756CDBB5-013E-4E8D-8C49-16D992B69CEF}" dt="2024-06-24T10:08:30.239" v="471" actId="1076"/>
          <ac:picMkLst>
            <pc:docMk/>
            <pc:sldMk cId="2239421144" sldId="2145706169"/>
            <ac:picMk id="4" creationId="{6CA076C6-15A1-5FE7-741E-49B41B1B73BC}"/>
          </ac:picMkLst>
        </pc:picChg>
      </pc:sldChg>
      <pc:sldChg chg="addSp delSp modSp add mod ord">
        <pc:chgData name="Nhi Le" userId="11d13cbe7f05dfa3" providerId="LiveId" clId="{756CDBB5-013E-4E8D-8C49-16D992B69CEF}" dt="2024-06-24T10:09:12.253" v="513" actId="14100"/>
        <pc:sldMkLst>
          <pc:docMk/>
          <pc:sldMk cId="2287380063" sldId="2145706170"/>
        </pc:sldMkLst>
        <pc:spChg chg="mod">
          <ac:chgData name="Nhi Le" userId="11d13cbe7f05dfa3" providerId="LiveId" clId="{756CDBB5-013E-4E8D-8C49-16D992B69CEF}" dt="2024-06-24T10:09:12.253" v="513" actId="14100"/>
          <ac:spMkLst>
            <pc:docMk/>
            <pc:sldMk cId="2287380063" sldId="2145706170"/>
            <ac:spMk id="8" creationId="{4AD147CD-FC6B-A993-2C1F-FE2EDB13A0FB}"/>
          </ac:spMkLst>
        </pc:spChg>
        <pc:picChg chg="add mod modCrop">
          <ac:chgData name="Nhi Le" userId="11d13cbe7f05dfa3" providerId="LiveId" clId="{756CDBB5-013E-4E8D-8C49-16D992B69CEF}" dt="2024-06-24T10:07:33.726" v="461" actId="1076"/>
          <ac:picMkLst>
            <pc:docMk/>
            <pc:sldMk cId="2287380063" sldId="2145706170"/>
            <ac:picMk id="3" creationId="{83458891-465B-EA85-7C84-D8468C19F8FC}"/>
          </ac:picMkLst>
        </pc:picChg>
        <pc:picChg chg="del mod">
          <ac:chgData name="Nhi Le" userId="11d13cbe7f05dfa3" providerId="LiveId" clId="{756CDBB5-013E-4E8D-8C49-16D992B69CEF}" dt="2024-06-24T10:07:12.607" v="453" actId="478"/>
          <ac:picMkLst>
            <pc:docMk/>
            <pc:sldMk cId="2287380063" sldId="2145706170"/>
            <ac:picMk id="4" creationId="{DB99A6EC-889F-C17B-1BCD-307A14FB53E9}"/>
          </ac:picMkLst>
        </pc:picChg>
      </pc:sldChg>
      <pc:sldChg chg="addSp delSp modSp add mod">
        <pc:chgData name="Nhi Le" userId="11d13cbe7f05dfa3" providerId="LiveId" clId="{756CDBB5-013E-4E8D-8C49-16D992B69CEF}" dt="2024-06-24T10:41:39.039" v="649" actId="1076"/>
        <pc:sldMkLst>
          <pc:docMk/>
          <pc:sldMk cId="1531613168" sldId="2145706171"/>
        </pc:sldMkLst>
        <pc:spChg chg="add del">
          <ac:chgData name="Nhi Le" userId="11d13cbe7f05dfa3" providerId="LiveId" clId="{756CDBB5-013E-4E8D-8C49-16D992B69CEF}" dt="2024-06-24T10:41:16.180" v="640" actId="22"/>
          <ac:spMkLst>
            <pc:docMk/>
            <pc:sldMk cId="1531613168" sldId="2145706171"/>
            <ac:spMk id="4" creationId="{2256767C-0FEA-7337-C4C6-0010A2166FFE}"/>
          </ac:spMkLst>
        </pc:spChg>
        <pc:picChg chg="del">
          <ac:chgData name="Nhi Le" userId="11d13cbe7f05dfa3" providerId="LiveId" clId="{756CDBB5-013E-4E8D-8C49-16D992B69CEF}" dt="2024-06-24T10:41:14.012" v="638" actId="478"/>
          <ac:picMkLst>
            <pc:docMk/>
            <pc:sldMk cId="1531613168" sldId="2145706171"/>
            <ac:picMk id="3" creationId="{84E4B33A-8908-A566-5EE5-4D9AD735B0CA}"/>
          </ac:picMkLst>
        </pc:picChg>
        <pc:picChg chg="add mod">
          <ac:chgData name="Nhi Le" userId="11d13cbe7f05dfa3" providerId="LiveId" clId="{756CDBB5-013E-4E8D-8C49-16D992B69CEF}" dt="2024-06-24T10:41:39.039" v="649" actId="1076"/>
          <ac:picMkLst>
            <pc:docMk/>
            <pc:sldMk cId="1531613168" sldId="2145706171"/>
            <ac:picMk id="6" creationId="{26ACD5B3-9DDF-74C5-6209-F5802446D1E4}"/>
          </ac:picMkLst>
        </pc:picChg>
      </pc:sldChg>
    </pc:docChg>
  </pc:docChgLst>
</pc:chgInfo>
</file>

<file path=ppt/comments/modernComment_7FE4E04C_373A954C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C42689D6-3CA4-4DD3-BD7E-15B1BC1EDEBE}" authorId="{60222A46-B838-8ED3-F9A7-3800A48EFE92}" created="2024-06-02T20:06:53.328">
    <pc:sldMkLst xmlns:pc="http://schemas.microsoft.com/office/powerpoint/2013/main/command">
      <pc:docMk/>
      <pc:sldMk cId="926586188" sldId="2145706060"/>
    </pc:sldMkLst>
    <p188:txBody>
      <a:bodyPr/>
      <a:lstStyle/>
      <a:p>
        <a:r>
          <a:rPr lang="vi-VN"/>
          <a:t>Chèn lại Use case diagram
</a:t>
        </a:r>
      </a:p>
    </p188:txBody>
  </p188:cm>
</p188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7904110-CA28-333E-2C34-1D6898DC0F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78BA21-CD2F-EE12-5978-472132E8FF6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F5959A-AE8E-4098-8E47-081D9FE6ACD1}" type="datetimeFigureOut">
              <a:rPr lang="en-GB" smtClean="0"/>
              <a:t>24/06/2024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0F835B-6669-0F4A-D3F6-4284B75B49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16185-AADD-6E7A-A4FC-A558DFE03E0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9649B8-B442-4509-AEA1-C442A31137E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1352196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endParaRPr lang="de-C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rtl="0">
              <a:defRPr sz="1200"/>
            </a:lvl1pPr>
          </a:lstStyle>
          <a:p>
            <a:fld id="{82F50848-CCE2-4F33-8910-F863336B6EB2}" type="datetimeFigureOut">
              <a:rPr lang="de-CH" smtClean="0"/>
              <a:pPr/>
              <a:t>24.06.2024</a:t>
            </a:fld>
            <a:endParaRPr lang="de-C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CH"/>
              <a:t>Click to edit Master text styles</a:t>
            </a:r>
          </a:p>
          <a:p>
            <a:pPr lvl="1"/>
            <a:r>
              <a:rPr lang="de-CH"/>
              <a:t>Second level</a:t>
            </a:r>
          </a:p>
          <a:p>
            <a:pPr lvl="2"/>
            <a:r>
              <a:rPr lang="de-CH"/>
              <a:t>Third level</a:t>
            </a:r>
          </a:p>
          <a:p>
            <a:pPr lvl="3"/>
            <a:r>
              <a:rPr lang="de-CH"/>
              <a:t>Fourth level</a:t>
            </a:r>
          </a:p>
          <a:p>
            <a:pPr lvl="4"/>
            <a:r>
              <a:rPr lang="de-CH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rtl="0">
              <a:defRPr sz="1200"/>
            </a:lvl1pPr>
          </a:lstStyle>
          <a:p>
            <a:fld id="{6A4FF178-7F5C-4C53-AC97-DF4205D97146}" type="slidenum">
              <a:rPr lang="de-CH" smtClean="0"/>
              <a:pPr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552304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6904938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0636299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8731877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17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505660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19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354935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30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5783931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oleObject" Target="../embeddings/oleObject2.bin"/><Relationship Id="rId7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1.emf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2.xml"/><Relationship Id="rId4" Type="http://schemas.openxmlformats.org/officeDocument/2006/relationships/image" Target="../media/image1.emf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3.xml"/><Relationship Id="rId4" Type="http://schemas.openxmlformats.org/officeDocument/2006/relationships/image" Target="../media/image1.emf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4.xml"/><Relationship Id="rId4" Type="http://schemas.openxmlformats.org/officeDocument/2006/relationships/image" Target="../media/image1.emf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5.xml"/><Relationship Id="rId4" Type="http://schemas.openxmlformats.org/officeDocument/2006/relationships/image" Target="../media/image1.emf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6.xml"/><Relationship Id="rId4" Type="http://schemas.openxmlformats.org/officeDocument/2006/relationships/image" Target="../media/image1.emf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7.xml"/><Relationship Id="rId4" Type="http://schemas.openxmlformats.org/officeDocument/2006/relationships/image" Target="../media/image1.emf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8.xml"/><Relationship Id="rId5" Type="http://schemas.openxmlformats.org/officeDocument/2006/relationships/image" Target="../media/image8.png"/><Relationship Id="rId4" Type="http://schemas.openxmlformats.org/officeDocument/2006/relationships/image" Target="../media/image1.emf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9.xml"/><Relationship Id="rId4" Type="http://schemas.openxmlformats.org/officeDocument/2006/relationships/image" Target="../media/image1.emf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0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1.emf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1.xml"/><Relationship Id="rId4" Type="http://schemas.openxmlformats.org/officeDocument/2006/relationships/image" Target="../media/image1.em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Relationship Id="rId4" Type="http://schemas.openxmlformats.org/officeDocument/2006/relationships/image" Target="../media/image1.emf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2.xml"/><Relationship Id="rId4" Type="http://schemas.openxmlformats.org/officeDocument/2006/relationships/image" Target="../media/image1.emf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3.xml"/><Relationship Id="rId4" Type="http://schemas.openxmlformats.org/officeDocument/2006/relationships/image" Target="../media/image1.emf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4.xml"/><Relationship Id="rId4" Type="http://schemas.openxmlformats.org/officeDocument/2006/relationships/image" Target="../media/image1.emf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5.xml"/><Relationship Id="rId4" Type="http://schemas.openxmlformats.org/officeDocument/2006/relationships/image" Target="../media/image1.emf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6.xml"/><Relationship Id="rId5" Type="http://schemas.openxmlformats.org/officeDocument/2006/relationships/image" Target="../media/image11.jpeg"/><Relationship Id="rId4" Type="http://schemas.openxmlformats.org/officeDocument/2006/relationships/image" Target="../media/image1.emf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6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7.xml"/><Relationship Id="rId5" Type="http://schemas.openxmlformats.org/officeDocument/2006/relationships/image" Target="../media/image11.jpeg"/><Relationship Id="rId4" Type="http://schemas.openxmlformats.org/officeDocument/2006/relationships/image" Target="../media/image1.emf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8.xml"/><Relationship Id="rId4" Type="http://schemas.openxmlformats.org/officeDocument/2006/relationships/image" Target="../media/image1.emf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Relationship Id="rId4" Type="http://schemas.openxmlformats.org/officeDocument/2006/relationships/image" Target="../media/image1.em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Relationship Id="rId4" Type="http://schemas.openxmlformats.org/officeDocument/2006/relationships/image" Target="../media/image1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Relationship Id="rId4" Type="http://schemas.openxmlformats.org/officeDocument/2006/relationships/image" Target="../media/image1.em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Relationship Id="rId4" Type="http://schemas.openxmlformats.org/officeDocument/2006/relationships/image" Target="../media/image1.e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Relationship Id="rId4" Type="http://schemas.openxmlformats.org/officeDocument/2006/relationships/image" Target="../media/image1.emf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.xml"/><Relationship Id="rId4" Type="http://schemas.openxmlformats.org/officeDocument/2006/relationships/image" Target="../media/image1.emf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.xml"/><Relationship Id="rId4" Type="http://schemas.openxmlformats.org/officeDocument/2006/relationships/image" Target="../media/image1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tro / 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DB8E7BCA-FF9A-86C4-163D-494ED3E6946D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70255698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DB8E7BCA-FF9A-86C4-163D-494ED3E6946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11">
            <a:extLst>
              <a:ext uri="{FF2B5EF4-FFF2-40B4-BE49-F238E27FC236}">
                <a16:creationId xmlns:a16="http://schemas.microsoft.com/office/drawing/2014/main" id="{F14BDA87-C9C8-CD58-C9D7-0C952C1D73C0}"/>
              </a:ext>
            </a:extLst>
          </p:cNvPr>
          <p:cNvSpPr/>
          <p:nvPr userDrawn="1"/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chemeClr val="tx2"/>
          </a:solidFill>
        </p:spPr>
        <p:txBody>
          <a:bodyPr wrap="square" lIns="72000" tIns="72000" rIns="72000" bIns="72000" rtlCol="0" anchor="ctr">
            <a:noAutofit/>
          </a:bodyPr>
          <a:lstStyle/>
          <a:p>
            <a:pPr algn="ctr" rtl="0"/>
            <a:endParaRPr lang="en-GB" sz="1600" noProof="0" dirty="0">
              <a:solidFill>
                <a:schemeClr val="bg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792971C-5B5B-A6FA-F013-3425E23F0398}"/>
              </a:ext>
            </a:extLst>
          </p:cNvPr>
          <p:cNvGrpSpPr/>
          <p:nvPr userDrawn="1"/>
        </p:nvGrpSpPr>
        <p:grpSpPr>
          <a:xfrm>
            <a:off x="2351237" y="3370961"/>
            <a:ext cx="7489526" cy="1214079"/>
            <a:chOff x="2351237" y="4661428"/>
            <a:chExt cx="7489526" cy="1214079"/>
          </a:xfrm>
          <a:solidFill>
            <a:schemeClr val="bg1"/>
          </a:solidFill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C4000F00-176B-F700-F10A-6EE4FA8D752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351237" y="4661428"/>
              <a:ext cx="7489526" cy="432000"/>
            </a:xfrm>
            <a:prstGeom prst="rect">
              <a:avLst/>
            </a:prstGeom>
          </p:spPr>
        </p:pic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2E4C65FC-40D0-028A-67FF-E45E9578E31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362923" y="5641507"/>
              <a:ext cx="5466154" cy="234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74854434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&amp; 3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28282473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2000" y="2160587"/>
            <a:ext cx="3488000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999" y="1530000"/>
            <a:ext cx="34884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C97E0B-784F-5DDC-C5F6-895349559B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6F02CE17-8D55-2AB5-3A7A-2B03B0A6A30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52000" y="2160587"/>
            <a:ext cx="3488000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C5A4294C-7368-31A6-E5C9-30880ECCFDE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51600" y="1530000"/>
            <a:ext cx="34884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E84BE735-54B6-3B7B-5644-995106F03F0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72000" y="2160587"/>
            <a:ext cx="3488000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B2CD99D5-47E6-B7D2-CB87-F8AD5F36827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72000" y="1530000"/>
            <a:ext cx="34884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</p:spTree>
    <p:extLst>
      <p:ext uri="{BB962C8B-B14F-4D97-AF65-F5344CB8AC3E}">
        <p14:creationId xmlns:p14="http://schemas.microsoft.com/office/powerpoint/2010/main" val="989789995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7" orient="horz" pos="963" userDrawn="1">
          <p15:clr>
            <a:srgbClr val="FBAE40"/>
          </p15:clr>
        </p15:guide>
        <p15:guide id="18" pos="270" userDrawn="1">
          <p15:clr>
            <a:srgbClr val="FBAE40"/>
          </p15:clr>
        </p15:guide>
        <p15:guide id="19" orient="horz" pos="692" userDrawn="1">
          <p15:clr>
            <a:srgbClr val="FBAE40"/>
          </p15:clr>
        </p15:guide>
        <p15:guide id="20" orient="horz" pos="4049" userDrawn="1">
          <p15:clr>
            <a:srgbClr val="FBAE40"/>
          </p15:clr>
        </p15:guide>
        <p15:guide id="21" pos="7409" userDrawn="1">
          <p15:clr>
            <a:srgbClr val="FBAE40"/>
          </p15:clr>
        </p15:guide>
        <p15:guide id="22" orient="horz" pos="1359" userDrawn="1">
          <p15:clr>
            <a:srgbClr val="FBAE40"/>
          </p15:clr>
        </p15:guide>
        <p15:guide id="23" pos="5210" userDrawn="1">
          <p15:clr>
            <a:srgbClr val="FBAE40"/>
          </p15:clr>
        </p15:guide>
        <p15:guide id="24" pos="4940" userDrawn="1">
          <p15:clr>
            <a:srgbClr val="FBAE40"/>
          </p15:clr>
        </p15:guide>
        <p15:guide id="25" pos="2740" userDrawn="1">
          <p15:clr>
            <a:srgbClr val="FBAE40"/>
          </p15:clr>
        </p15:guide>
        <p15:guide id="26" pos="247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&amp; text with 1/2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66636427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CC190FF-DE90-AA8F-6845-8A45102A59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096000" y="1098000"/>
            <a:ext cx="6096000" cy="57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2000" y="2160001"/>
            <a:ext cx="5232200" cy="4267788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2000" y="1530000"/>
            <a:ext cx="52322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112DC60-1B20-60A5-7F1D-CE4A63B8D6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1705872115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7" orient="horz" pos="963" userDrawn="1">
          <p15:clr>
            <a:srgbClr val="FBAE40"/>
          </p15:clr>
        </p15:guide>
        <p15:guide id="18" pos="270" userDrawn="1">
          <p15:clr>
            <a:srgbClr val="FBAE40"/>
          </p15:clr>
        </p15:guide>
        <p15:guide id="19" orient="horz" pos="692" userDrawn="1">
          <p15:clr>
            <a:srgbClr val="FBAE40"/>
          </p15:clr>
        </p15:guide>
        <p15:guide id="20" orient="horz" pos="4049" userDrawn="1">
          <p15:clr>
            <a:srgbClr val="FBAE40"/>
          </p15:clr>
        </p15:guide>
        <p15:guide id="21" orient="horz" pos="1359" userDrawn="1">
          <p15:clr>
            <a:srgbClr val="FBAE40"/>
          </p15:clr>
        </p15:guide>
        <p15:guide id="22" pos="3568" userDrawn="1">
          <p15:clr>
            <a:srgbClr val="FBAE40"/>
          </p15:clr>
        </p15:guide>
        <p15:guide id="23" pos="384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&amp; text with 1/3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88232364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CC190FF-DE90-AA8F-6845-8A45102A59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127598" y="1098000"/>
            <a:ext cx="4064402" cy="57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999" y="2160000"/>
            <a:ext cx="7263999" cy="4267789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999" y="1530000"/>
            <a:ext cx="7263999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D752F1-9B09-8D70-F3E1-C60862EE4A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1661557446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7" orient="horz" pos="963" userDrawn="1">
          <p15:clr>
            <a:srgbClr val="FBAE40"/>
          </p15:clr>
        </p15:guide>
        <p15:guide id="18" pos="270" userDrawn="1">
          <p15:clr>
            <a:srgbClr val="FBAE40"/>
          </p15:clr>
        </p15:guide>
        <p15:guide id="19" orient="horz" pos="692" userDrawn="1">
          <p15:clr>
            <a:srgbClr val="FBAE40"/>
          </p15:clr>
        </p15:guide>
        <p15:guide id="20" orient="horz" pos="4049" userDrawn="1">
          <p15:clr>
            <a:srgbClr val="FBAE40"/>
          </p15:clr>
        </p15:guide>
        <p15:guide id="21" pos="7409" userDrawn="1">
          <p15:clr>
            <a:srgbClr val="FBAE40"/>
          </p15:clr>
        </p15:guide>
        <p15:guide id="22" orient="horz" pos="1359" userDrawn="1">
          <p15:clr>
            <a:srgbClr val="FBAE40"/>
          </p15:clr>
        </p15:guide>
        <p15:guide id="23" pos="4848" userDrawn="1">
          <p15:clr>
            <a:srgbClr val="FBAE40"/>
          </p15:clr>
        </p15:guide>
        <p15:guide id="24" pos="512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&amp; text with 1/4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39503948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Picture Placeholder 3">
            <a:extLst>
              <a:ext uri="{FF2B5EF4-FFF2-40B4-BE49-F238E27FC236}">
                <a16:creationId xmlns:a16="http://schemas.microsoft.com/office/drawing/2014/main" id="{B39D5703-BD1C-3A16-A4A7-30E0EE62B04A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146400" y="1098000"/>
            <a:ext cx="3045600" cy="57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999" y="2160000"/>
            <a:ext cx="8285287" cy="4267789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999" y="1530000"/>
            <a:ext cx="8286551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D752F1-9B09-8D70-F3E1-C60862EE4A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1560924079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7" orient="horz" pos="963" userDrawn="1">
          <p15:clr>
            <a:srgbClr val="FBAE40"/>
          </p15:clr>
        </p15:guide>
        <p15:guide id="18" pos="270" userDrawn="1">
          <p15:clr>
            <a:srgbClr val="FBAE40"/>
          </p15:clr>
        </p15:guide>
        <p15:guide id="19" orient="horz" pos="692" userDrawn="1">
          <p15:clr>
            <a:srgbClr val="FBAE40"/>
          </p15:clr>
        </p15:guide>
        <p15:guide id="20" orient="horz" pos="4049" userDrawn="1">
          <p15:clr>
            <a:srgbClr val="FBAE40"/>
          </p15:clr>
        </p15:guide>
        <p15:guide id="21" pos="7409" userDrawn="1">
          <p15:clr>
            <a:srgbClr val="FBAE40"/>
          </p15:clr>
        </p15:guide>
        <p15:guide id="22" orient="horz" pos="1359" userDrawn="1">
          <p15:clr>
            <a:srgbClr val="FBAE40"/>
          </p15:clr>
        </p15:guide>
        <p15:guide id="23" pos="5492" userDrawn="1">
          <p15:clr>
            <a:srgbClr val="FBAE40"/>
          </p15:clr>
        </p15:guide>
        <p15:guide id="24" pos="5762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&amp; text with 1/3 image + white space for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42836638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CC190FF-DE90-AA8F-6845-8A45102A59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127598" y="1098000"/>
            <a:ext cx="4064402" cy="57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999" y="2160000"/>
            <a:ext cx="7263999" cy="4267789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999" y="1530000"/>
            <a:ext cx="7263999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157B48F4-BDD6-6F20-ED74-A0F80415BFF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581425" y="5131789"/>
            <a:ext cx="3178576" cy="1296000"/>
          </a:xfrm>
          <a:solidFill>
            <a:schemeClr val="bg1"/>
          </a:solidFill>
          <a:ln>
            <a:noFill/>
          </a:ln>
        </p:spPr>
        <p:txBody>
          <a:bodyPr/>
          <a:lstStyle>
            <a:lvl1pPr marL="0" indent="0" rtl="0">
              <a:buNone/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GB" noProof="0"/>
              <a:t>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D752F1-9B09-8D70-F3E1-C60862EE4A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438534682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7" orient="horz" pos="963" userDrawn="1">
          <p15:clr>
            <a:srgbClr val="FBAE40"/>
          </p15:clr>
        </p15:guide>
        <p15:guide id="18" pos="270" userDrawn="1">
          <p15:clr>
            <a:srgbClr val="FBAE40"/>
          </p15:clr>
        </p15:guide>
        <p15:guide id="19" orient="horz" pos="692" userDrawn="1">
          <p15:clr>
            <a:srgbClr val="FBAE40"/>
          </p15:clr>
        </p15:guide>
        <p15:guide id="20" orient="horz" pos="4049" userDrawn="1">
          <p15:clr>
            <a:srgbClr val="FBAE40"/>
          </p15:clr>
        </p15:guide>
        <p15:guide id="21" pos="7409" userDrawn="1">
          <p15:clr>
            <a:srgbClr val="FBAE40"/>
          </p15:clr>
        </p15:guide>
        <p15:guide id="22" orient="horz" pos="1359" userDrawn="1">
          <p15:clr>
            <a:srgbClr val="FBAE40"/>
          </p15:clr>
        </p15:guide>
        <p15:guide id="23" pos="4848" userDrawn="1">
          <p15:clr>
            <a:srgbClr val="FBAE40"/>
          </p15:clr>
        </p15:guide>
        <p15:guide id="24" pos="5120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&amp; 2 texts with 1/4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48216221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CC190FF-DE90-AA8F-6845-8A45102A59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9146400" y="1098000"/>
            <a:ext cx="3045600" cy="57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998" y="2157413"/>
            <a:ext cx="3928356" cy="4270375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998" y="1530000"/>
            <a:ext cx="3928356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57C43C1D-0D5A-3546-923A-9906F731028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92355" y="2157413"/>
            <a:ext cx="3924931" cy="4270375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40" name="Text Placeholder 12">
            <a:extLst>
              <a:ext uri="{FF2B5EF4-FFF2-40B4-BE49-F238E27FC236}">
                <a16:creationId xmlns:a16="http://schemas.microsoft.com/office/drawing/2014/main" id="{25734A7E-A371-8589-95F1-486EF3BDC21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92355" y="1530000"/>
            <a:ext cx="3924931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B5B0D54-9E65-6676-5BE0-B1EC73550C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31532280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9" orient="horz" pos="963" userDrawn="1">
          <p15:clr>
            <a:srgbClr val="FBAE40"/>
          </p15:clr>
        </p15:guide>
        <p15:guide id="20" pos="270" userDrawn="1">
          <p15:clr>
            <a:srgbClr val="FBAE40"/>
          </p15:clr>
        </p15:guide>
        <p15:guide id="21" orient="horz" pos="692" userDrawn="1">
          <p15:clr>
            <a:srgbClr val="FBAE40"/>
          </p15:clr>
        </p15:guide>
        <p15:guide id="22" orient="horz" pos="4049" userDrawn="1">
          <p15:clr>
            <a:srgbClr val="FBAE40"/>
          </p15:clr>
        </p15:guide>
        <p15:guide id="23" orient="horz" pos="1359" userDrawn="1">
          <p15:clr>
            <a:srgbClr val="FBAE40"/>
          </p15:clr>
        </p15:guide>
        <p15:guide id="24" pos="5490" userDrawn="1">
          <p15:clr>
            <a:srgbClr val="FBAE40"/>
          </p15:clr>
        </p15:guide>
        <p15:guide id="25" pos="5760" userDrawn="1">
          <p15:clr>
            <a:srgbClr val="FBAE40"/>
          </p15:clr>
        </p15:guide>
        <p15:guide id="26" pos="3018" userDrawn="1">
          <p15:clr>
            <a:srgbClr val="FBAE40"/>
          </p15:clr>
        </p15:guide>
        <p15:guide id="27" pos="2747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stimon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97263079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CC190FF-DE90-AA8F-6845-8A45102A59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1098000"/>
            <a:ext cx="6096000" cy="57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6B8952-F9D6-8A77-2EE2-5858DB4221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 rtl="0"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29187" y="1528763"/>
            <a:ext cx="5232602" cy="4896000"/>
          </a:xfrm>
        </p:spPr>
        <p:txBody>
          <a:bodyPr/>
          <a:lstStyle>
            <a:lvl1pPr marL="0" indent="0" rtl="0">
              <a:buNone/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Text</a:t>
            </a:r>
          </a:p>
        </p:txBody>
      </p:sp>
      <p:sp>
        <p:nvSpPr>
          <p:cNvPr id="37" name="Text Placeholder 38">
            <a:extLst>
              <a:ext uri="{FF2B5EF4-FFF2-40B4-BE49-F238E27FC236}">
                <a16:creationId xmlns:a16="http://schemas.microsoft.com/office/drawing/2014/main" id="{6E9374FC-ECE4-7A38-5807-87AE94A088B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64001" y="4365382"/>
            <a:ext cx="4798800" cy="2062406"/>
          </a:xfrm>
          <a:solidFill>
            <a:schemeClr val="tx2">
              <a:alpha val="85000"/>
            </a:schemeClr>
          </a:solidFill>
        </p:spPr>
        <p:txBody>
          <a:bodyPr lIns="288000" tIns="288000" rIns="288000" bIns="288000" anchor="b">
            <a:spAutoFit/>
          </a:bodyPr>
          <a:lstStyle>
            <a:lvl1pPr marL="0" indent="0" rtl="0">
              <a:lnSpc>
                <a:spcPct val="100000"/>
              </a:lnSpc>
              <a:spcAft>
                <a:spcPts val="0"/>
              </a:spcAft>
              <a:buNone/>
              <a:defRPr sz="1600">
                <a:solidFill>
                  <a:schemeClr val="bg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74" name="Text Placeholder 43">
            <a:extLst>
              <a:ext uri="{FF2B5EF4-FFF2-40B4-BE49-F238E27FC236}">
                <a16:creationId xmlns:a16="http://schemas.microsoft.com/office/drawing/2014/main" id="{38EE8FDF-DB06-4651-3389-787CA10E779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64001" y="4238556"/>
            <a:ext cx="288000" cy="253652"/>
          </a:xfr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/>
          <a:lstStyle>
            <a:lvl1pPr marL="0" indent="0" rtl="0">
              <a:buNone/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GB" noProof="0"/>
              <a:t>.</a:t>
            </a:r>
          </a:p>
        </p:txBody>
      </p:sp>
      <p:sp>
        <p:nvSpPr>
          <p:cNvPr id="77" name="Text Placeholder 43">
            <a:extLst>
              <a:ext uri="{FF2B5EF4-FFF2-40B4-BE49-F238E27FC236}">
                <a16:creationId xmlns:a16="http://schemas.microsoft.com/office/drawing/2014/main" id="{9A496C9E-D567-76DE-1404-D4A0596855D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 flipH="1" flipV="1">
            <a:off x="5374801" y="6292522"/>
            <a:ext cx="288000" cy="253652"/>
          </a:xfr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/>
          <a:lstStyle>
            <a:lvl1pPr marL="0" indent="0" rtl="0">
              <a:buNone/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GB" noProof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24988703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6" pos="3840">
          <p15:clr>
            <a:srgbClr val="FBAE40"/>
          </p15:clr>
        </p15:guide>
        <p15:guide id="17" orient="horz" pos="963" userDrawn="1">
          <p15:clr>
            <a:srgbClr val="FBAE40"/>
          </p15:clr>
        </p15:guide>
        <p15:guide id="18" pos="270" userDrawn="1">
          <p15:clr>
            <a:srgbClr val="FBAE40"/>
          </p15:clr>
        </p15:guide>
        <p15:guide id="19" orient="horz" pos="692" userDrawn="1">
          <p15:clr>
            <a:srgbClr val="FBAE40"/>
          </p15:clr>
        </p15:guide>
        <p15:guide id="20" orient="horz" pos="4049" userDrawn="1">
          <p15:clr>
            <a:srgbClr val="FBAE40"/>
          </p15:clr>
        </p15:guide>
        <p15:guide id="21" pos="7409" userDrawn="1">
          <p15:clr>
            <a:srgbClr val="FBAE40"/>
          </p15:clr>
        </p15:guide>
        <p15:guide id="22" pos="4112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text with image ba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84944592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CC190FF-DE90-AA8F-6845-8A45102A59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1098000"/>
            <a:ext cx="12192000" cy="1944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999" y="3475239"/>
            <a:ext cx="11329789" cy="2952549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EFF00CA-6EEE-1446-767F-22A63CDAED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3681093936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5" orient="horz" pos="1916" userDrawn="1">
          <p15:clr>
            <a:srgbClr val="FBAE40"/>
          </p15:clr>
        </p15:guide>
        <p15:guide id="16" pos="270" userDrawn="1">
          <p15:clr>
            <a:srgbClr val="FBAE40"/>
          </p15:clr>
        </p15:guide>
        <p15:guide id="17" orient="horz" pos="692" userDrawn="1">
          <p15:clr>
            <a:srgbClr val="FBAE40"/>
          </p15:clr>
        </p15:guide>
        <p15:guide id="18" orient="horz" pos="4049" userDrawn="1">
          <p15:clr>
            <a:srgbClr val="FBAE40"/>
          </p15:clr>
        </p15:guide>
        <p15:guide id="19" pos="7409" userDrawn="1">
          <p15:clr>
            <a:srgbClr val="FBAE40"/>
          </p15:clr>
        </p15:guide>
        <p15:guide id="20" orient="horz" pos="2187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od slide / full-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86345F9D-58D8-A03C-2C14-3C466D3CBBE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56968764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86345F9D-58D8-A03C-2C14-3C466D3CBBE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F4414B2E-C340-9140-1BD1-92410CBF7B5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12192000" cy="6858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4" name="Text Placeholder 38">
            <a:extLst>
              <a:ext uri="{FF2B5EF4-FFF2-40B4-BE49-F238E27FC236}">
                <a16:creationId xmlns:a16="http://schemas.microsoft.com/office/drawing/2014/main" id="{9765689A-1419-4CD4-170E-F5C60B64177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2000" y="1098000"/>
            <a:ext cx="8640000" cy="1487991"/>
          </a:xfrm>
          <a:solidFill>
            <a:schemeClr val="tx2">
              <a:alpha val="85000"/>
            </a:schemeClr>
          </a:solidFill>
        </p:spPr>
        <p:txBody>
          <a:bodyPr wrap="square" lIns="432000" tIns="432000" rIns="432000" bIns="432000" anchor="t">
            <a:spAutoFit/>
          </a:bodyPr>
          <a:lstStyle>
            <a:lvl1pPr marL="0" indent="0" rtl="0">
              <a:lnSpc>
                <a:spcPct val="100000"/>
              </a:lnSpc>
              <a:spcAft>
                <a:spcPts val="0"/>
              </a:spcAft>
              <a:buNone/>
              <a:defRPr sz="4000" b="1">
                <a:solidFill>
                  <a:schemeClr val="bg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Text, 40pt</a:t>
            </a:r>
          </a:p>
        </p:txBody>
      </p:sp>
      <p:sp>
        <p:nvSpPr>
          <p:cNvPr id="15" name="Text Placeholder 43">
            <a:extLst>
              <a:ext uri="{FF2B5EF4-FFF2-40B4-BE49-F238E27FC236}">
                <a16:creationId xmlns:a16="http://schemas.microsoft.com/office/drawing/2014/main" id="{8E425FDA-ACD2-D989-043B-F820E6AB516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841432" y="172618"/>
            <a:ext cx="1350568" cy="684364"/>
          </a:xfr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txBody>
          <a:bodyPr/>
          <a:lstStyle>
            <a:lvl1pPr marL="0" indent="0" rtl="0">
              <a:buNone/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GB" noProof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25679516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3" pos="270" userDrawn="1">
          <p15:clr>
            <a:srgbClr val="FBAE40"/>
          </p15:clr>
        </p15:guide>
        <p15:guide id="4" pos="5715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56129758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" name="Picture Placeholder 3">
            <a:extLst>
              <a:ext uri="{FF2B5EF4-FFF2-40B4-BE49-F238E27FC236}">
                <a16:creationId xmlns:a16="http://schemas.microsoft.com/office/drawing/2014/main" id="{B1008097-4228-1AEA-6834-837AEB6C765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1098000"/>
            <a:ext cx="12192000" cy="57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6B8952-F9D6-8A77-2EE2-5858DB4221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 rtl="0"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2348137067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0" pos="270" userDrawn="1">
          <p15:clr>
            <a:srgbClr val="FBAE40"/>
          </p15:clr>
        </p15:guide>
        <p15:guide id="11" orient="horz" pos="692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tro / 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DB8E7BCA-FF9A-86C4-163D-494ED3E6946D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70255698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DB8E7BCA-FF9A-86C4-163D-494ED3E6946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11">
            <a:extLst>
              <a:ext uri="{FF2B5EF4-FFF2-40B4-BE49-F238E27FC236}">
                <a16:creationId xmlns:a16="http://schemas.microsoft.com/office/drawing/2014/main" id="{F14BDA87-C9C8-CD58-C9D7-0C952C1D73C0}"/>
              </a:ext>
            </a:extLst>
          </p:cNvPr>
          <p:cNvSpPr/>
          <p:nvPr userDrawn="1"/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chemeClr val="tx2"/>
          </a:solidFill>
        </p:spPr>
        <p:txBody>
          <a:bodyPr wrap="square" lIns="72000" tIns="72000" rIns="72000" bIns="72000" rtlCol="0" anchor="ctr">
            <a:noAutofit/>
          </a:bodyPr>
          <a:lstStyle/>
          <a:p>
            <a:pPr algn="ctr" rtl="0"/>
            <a:endParaRPr lang="en-GB" sz="1600" noProof="0" dirty="0">
              <a:solidFill>
                <a:schemeClr val="bg1"/>
              </a:solidFill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227ED20-98F3-BDA7-C1FA-FD927D99A36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557587" y="3128963"/>
            <a:ext cx="7215187" cy="674687"/>
          </a:xfrm>
        </p:spPr>
        <p:txBody>
          <a:bodyPr/>
          <a:lstStyle>
            <a:lvl1pPr>
              <a:defRPr b="1"/>
            </a:lvl1pPr>
          </a:lstStyle>
          <a:p>
            <a:pPr lvl="0"/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3718199078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icipant 2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87514063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F1B83D0F-C30D-1DAC-90DB-D661B5AF376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261360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45" name="Text Placeholder 43">
            <a:extLst>
              <a:ext uri="{FF2B5EF4-FFF2-40B4-BE49-F238E27FC236}">
                <a16:creationId xmlns:a16="http://schemas.microsoft.com/office/drawing/2014/main" id="{B90C9969-7DC5-B20D-8F4C-02AC5884CB4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22980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46" name="Text Placeholder 43">
            <a:extLst>
              <a:ext uri="{FF2B5EF4-FFF2-40B4-BE49-F238E27FC236}">
                <a16:creationId xmlns:a16="http://schemas.microsoft.com/office/drawing/2014/main" id="{D33D3630-A9BD-59E4-DB03-46F3F54B0B0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61360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47" name="Text Placeholder 43">
            <a:extLst>
              <a:ext uri="{FF2B5EF4-FFF2-40B4-BE49-F238E27FC236}">
                <a16:creationId xmlns:a16="http://schemas.microsoft.com/office/drawing/2014/main" id="{2A5B2A23-B287-6454-94B2-CD333710069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22980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41" name="Picture Placeholder 3">
            <a:extLst>
              <a:ext uri="{FF2B5EF4-FFF2-40B4-BE49-F238E27FC236}">
                <a16:creationId xmlns:a16="http://schemas.microsoft.com/office/drawing/2014/main" id="{CC2D6935-038F-D464-C92D-808B5EA87C2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832825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2" name="Picture Placeholder 3">
            <a:extLst>
              <a:ext uri="{FF2B5EF4-FFF2-40B4-BE49-F238E27FC236}">
                <a16:creationId xmlns:a16="http://schemas.microsoft.com/office/drawing/2014/main" id="{FD410EBB-3FEB-6D5F-877D-39A60AC85BE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894445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C2CF4B-8A3C-13FA-BECD-9DB01F4A61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3330464618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2" orient="horz" pos="963" userDrawn="1">
          <p15:clr>
            <a:srgbClr val="FBAE40"/>
          </p15:clr>
        </p15:guide>
        <p15:guide id="13" pos="270" userDrawn="1">
          <p15:clr>
            <a:srgbClr val="FBAE40"/>
          </p15:clr>
        </p15:guide>
        <p15:guide id="14" orient="horz" pos="692" userDrawn="1">
          <p15:clr>
            <a:srgbClr val="FBAE40"/>
          </p15:clr>
        </p15:guide>
        <p15:guide id="15" orient="horz" pos="4049" userDrawn="1">
          <p15:clr>
            <a:srgbClr val="FBAE40"/>
          </p15:clr>
        </p15:guide>
        <p15:guide id="16" pos="7409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icipant 3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44976729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Picture Placeholder 3">
            <a:extLst>
              <a:ext uri="{FF2B5EF4-FFF2-40B4-BE49-F238E27FC236}">
                <a16:creationId xmlns:a16="http://schemas.microsoft.com/office/drawing/2014/main" id="{575FA654-6B49-780A-BFB4-222C98774724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9684211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F1B83D0F-C30D-1DAC-90DB-D661B5AF376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0535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45" name="Text Placeholder 43">
            <a:extLst>
              <a:ext uri="{FF2B5EF4-FFF2-40B4-BE49-F238E27FC236}">
                <a16:creationId xmlns:a16="http://schemas.microsoft.com/office/drawing/2014/main" id="{B90C9969-7DC5-B20D-8F4C-02AC5884CB4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04535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46" name="Text Placeholder 43">
            <a:extLst>
              <a:ext uri="{FF2B5EF4-FFF2-40B4-BE49-F238E27FC236}">
                <a16:creationId xmlns:a16="http://schemas.microsoft.com/office/drawing/2014/main" id="{D33D3630-A9BD-59E4-DB03-46F3F54B0B0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0535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47" name="Text Placeholder 43">
            <a:extLst>
              <a:ext uri="{FF2B5EF4-FFF2-40B4-BE49-F238E27FC236}">
                <a16:creationId xmlns:a16="http://schemas.microsoft.com/office/drawing/2014/main" id="{2A5B2A23-B287-6454-94B2-CD333710069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804535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41" name="Picture Placeholder 3">
            <a:extLst>
              <a:ext uri="{FF2B5EF4-FFF2-40B4-BE49-F238E27FC236}">
                <a16:creationId xmlns:a16="http://schemas.microsoft.com/office/drawing/2014/main" id="{CC2D6935-038F-D464-C92D-808B5EA87C2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062000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2" name="Picture Placeholder 3">
            <a:extLst>
              <a:ext uri="{FF2B5EF4-FFF2-40B4-BE49-F238E27FC236}">
                <a16:creationId xmlns:a16="http://schemas.microsoft.com/office/drawing/2014/main" id="{FD410EBB-3FEB-6D5F-877D-39A60AC85BE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376000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3" name="Text Placeholder 43">
            <a:extLst>
              <a:ext uri="{FF2B5EF4-FFF2-40B4-BE49-F238E27FC236}">
                <a16:creationId xmlns:a16="http://schemas.microsoft.com/office/drawing/2014/main" id="{5842F8D1-C8E7-B7F7-193F-396D7F0C1FD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112746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35" name="Text Placeholder 43">
            <a:extLst>
              <a:ext uri="{FF2B5EF4-FFF2-40B4-BE49-F238E27FC236}">
                <a16:creationId xmlns:a16="http://schemas.microsoft.com/office/drawing/2014/main" id="{F7ED4793-8249-B71F-2BD9-1E188E58956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112746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C01AD36-B7B0-8DA3-E4DF-7B92563C34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171873576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2" orient="horz" pos="963" userDrawn="1">
          <p15:clr>
            <a:srgbClr val="FBAE40"/>
          </p15:clr>
        </p15:guide>
        <p15:guide id="13" pos="270" userDrawn="1">
          <p15:clr>
            <a:srgbClr val="FBAE40"/>
          </p15:clr>
        </p15:guide>
        <p15:guide id="14" orient="horz" pos="692" userDrawn="1">
          <p15:clr>
            <a:srgbClr val="FBAE40"/>
          </p15:clr>
        </p15:guide>
        <p15:guide id="15" orient="horz" pos="4049" userDrawn="1">
          <p15:clr>
            <a:srgbClr val="FBAE40"/>
          </p15:clr>
        </p15:guide>
        <p15:guide id="16" pos="7409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icipant 4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87711517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" name="Picture Placeholder 3">
            <a:extLst>
              <a:ext uri="{FF2B5EF4-FFF2-40B4-BE49-F238E27FC236}">
                <a16:creationId xmlns:a16="http://schemas.microsoft.com/office/drawing/2014/main" id="{CC2D6935-038F-D464-C92D-808B5EA87C2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062000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2" name="Picture Placeholder 3">
            <a:extLst>
              <a:ext uri="{FF2B5EF4-FFF2-40B4-BE49-F238E27FC236}">
                <a16:creationId xmlns:a16="http://schemas.microsoft.com/office/drawing/2014/main" id="{FD410EBB-3FEB-6D5F-877D-39A60AC85BE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929690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37" name="Picture Placeholder 3">
            <a:extLst>
              <a:ext uri="{FF2B5EF4-FFF2-40B4-BE49-F238E27FC236}">
                <a16:creationId xmlns:a16="http://schemas.microsoft.com/office/drawing/2014/main" id="{D01BDA65-4A3A-8C7F-6D57-257CEA15EDAB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6822312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F1B83D0F-C30D-1DAC-90DB-D661B5AF376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0535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45" name="Text Placeholder 43">
            <a:extLst>
              <a:ext uri="{FF2B5EF4-FFF2-40B4-BE49-F238E27FC236}">
                <a16:creationId xmlns:a16="http://schemas.microsoft.com/office/drawing/2014/main" id="{B90C9969-7DC5-B20D-8F4C-02AC5884CB4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358225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46" name="Text Placeholder 43">
            <a:extLst>
              <a:ext uri="{FF2B5EF4-FFF2-40B4-BE49-F238E27FC236}">
                <a16:creationId xmlns:a16="http://schemas.microsoft.com/office/drawing/2014/main" id="{D33D3630-A9BD-59E4-DB03-46F3F54B0B0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0535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47" name="Text Placeholder 43">
            <a:extLst>
              <a:ext uri="{FF2B5EF4-FFF2-40B4-BE49-F238E27FC236}">
                <a16:creationId xmlns:a16="http://schemas.microsoft.com/office/drawing/2014/main" id="{2A5B2A23-B287-6454-94B2-CD333710069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358225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35" name="Text Placeholder 43">
            <a:extLst>
              <a:ext uri="{FF2B5EF4-FFF2-40B4-BE49-F238E27FC236}">
                <a16:creationId xmlns:a16="http://schemas.microsoft.com/office/drawing/2014/main" id="{B19CB6E8-97CB-822F-3F85-A7275483C46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250847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36" name="Text Placeholder 43">
            <a:extLst>
              <a:ext uri="{FF2B5EF4-FFF2-40B4-BE49-F238E27FC236}">
                <a16:creationId xmlns:a16="http://schemas.microsoft.com/office/drawing/2014/main" id="{2EF03F68-E44D-2D1B-E3CF-23E57CD8ACB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250847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3" name="Picture Placeholder 3">
            <a:extLst>
              <a:ext uri="{FF2B5EF4-FFF2-40B4-BE49-F238E27FC236}">
                <a16:creationId xmlns:a16="http://schemas.microsoft.com/office/drawing/2014/main" id="{6F69C67C-E89D-2384-2449-3AE3B29A56D6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9684211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43">
            <a:extLst>
              <a:ext uri="{FF2B5EF4-FFF2-40B4-BE49-F238E27FC236}">
                <a16:creationId xmlns:a16="http://schemas.microsoft.com/office/drawing/2014/main" id="{4675A820-B82C-20ED-4FD7-8096B1F92A8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112746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13" name="Text Placeholder 43">
            <a:extLst>
              <a:ext uri="{FF2B5EF4-FFF2-40B4-BE49-F238E27FC236}">
                <a16:creationId xmlns:a16="http://schemas.microsoft.com/office/drawing/2014/main" id="{DF422E5E-8133-BB32-C099-047DCCC1623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12746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7B07921-E735-F94C-40EB-71F2AF0C4E0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3091910985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2" orient="horz" pos="963" userDrawn="1">
          <p15:clr>
            <a:srgbClr val="FBAE40"/>
          </p15:clr>
        </p15:guide>
        <p15:guide id="13" pos="270" userDrawn="1">
          <p15:clr>
            <a:srgbClr val="FBAE40"/>
          </p15:clr>
        </p15:guide>
        <p15:guide id="14" orient="horz" pos="692" userDrawn="1">
          <p15:clr>
            <a:srgbClr val="FBAE40"/>
          </p15:clr>
        </p15:guide>
        <p15:guide id="15" orient="horz" pos="4049" userDrawn="1">
          <p15:clr>
            <a:srgbClr val="FBAE40"/>
          </p15:clr>
        </p15:guide>
        <p15:guide id="16" pos="7409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icipant 5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12101384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0" name="Picture Placeholder 3">
            <a:extLst>
              <a:ext uri="{FF2B5EF4-FFF2-40B4-BE49-F238E27FC236}">
                <a16:creationId xmlns:a16="http://schemas.microsoft.com/office/drawing/2014/main" id="{05696C37-BDF4-2F3D-603C-E1844610595D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3224666" y="3812592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63" name="Picture Placeholder 3">
            <a:extLst>
              <a:ext uri="{FF2B5EF4-FFF2-40B4-BE49-F238E27FC236}">
                <a16:creationId xmlns:a16="http://schemas.microsoft.com/office/drawing/2014/main" id="{E7C418BE-D8E0-8035-E432-74FD98A897B7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7525966" y="3812592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9" name="Picture Placeholder 3">
            <a:extLst>
              <a:ext uri="{FF2B5EF4-FFF2-40B4-BE49-F238E27FC236}">
                <a16:creationId xmlns:a16="http://schemas.microsoft.com/office/drawing/2014/main" id="{99175D0A-6D9D-DBBC-30F3-D0FC5D29CD36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9684211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50" name="Text Placeholder 43">
            <a:extLst>
              <a:ext uri="{FF2B5EF4-FFF2-40B4-BE49-F238E27FC236}">
                <a16:creationId xmlns:a16="http://schemas.microsoft.com/office/drawing/2014/main" id="{70D8A088-B7AE-9853-F92D-69BFEFB60E9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0535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51" name="Text Placeholder 43">
            <a:extLst>
              <a:ext uri="{FF2B5EF4-FFF2-40B4-BE49-F238E27FC236}">
                <a16:creationId xmlns:a16="http://schemas.microsoft.com/office/drawing/2014/main" id="{101E0012-1AFC-2117-1AFF-131E7D68BC6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04535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52" name="Text Placeholder 43">
            <a:extLst>
              <a:ext uri="{FF2B5EF4-FFF2-40B4-BE49-F238E27FC236}">
                <a16:creationId xmlns:a16="http://schemas.microsoft.com/office/drawing/2014/main" id="{76B9F0EE-35D9-4F4C-DF19-6F1329686F7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0535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53" name="Text Placeholder 43">
            <a:extLst>
              <a:ext uri="{FF2B5EF4-FFF2-40B4-BE49-F238E27FC236}">
                <a16:creationId xmlns:a16="http://schemas.microsoft.com/office/drawing/2014/main" id="{290CBF69-D6CA-7FA4-2148-5B01F5233DF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804535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54" name="Picture Placeholder 3">
            <a:extLst>
              <a:ext uri="{FF2B5EF4-FFF2-40B4-BE49-F238E27FC236}">
                <a16:creationId xmlns:a16="http://schemas.microsoft.com/office/drawing/2014/main" id="{F30F8F33-E146-584B-B117-177763926F7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062000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55" name="Picture Placeholder 3">
            <a:extLst>
              <a:ext uri="{FF2B5EF4-FFF2-40B4-BE49-F238E27FC236}">
                <a16:creationId xmlns:a16="http://schemas.microsoft.com/office/drawing/2014/main" id="{93AD48AD-2E9D-CCFA-CC34-50B41218A9B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376000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56" name="Text Placeholder 43">
            <a:extLst>
              <a:ext uri="{FF2B5EF4-FFF2-40B4-BE49-F238E27FC236}">
                <a16:creationId xmlns:a16="http://schemas.microsoft.com/office/drawing/2014/main" id="{3CFFEEC3-C7DF-AE66-30A4-4911FF001F7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112746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57" name="Text Placeholder 43">
            <a:extLst>
              <a:ext uri="{FF2B5EF4-FFF2-40B4-BE49-F238E27FC236}">
                <a16:creationId xmlns:a16="http://schemas.microsoft.com/office/drawing/2014/main" id="{AF0EB9D8-DAFE-F2BB-AAEB-93E5A6FCF4E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112746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61" name="Text Placeholder 43">
            <a:extLst>
              <a:ext uri="{FF2B5EF4-FFF2-40B4-BE49-F238E27FC236}">
                <a16:creationId xmlns:a16="http://schemas.microsoft.com/office/drawing/2014/main" id="{8150DEEE-F1C8-412C-9A41-9C6A1510A4D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653201" y="5451145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62" name="Text Placeholder 43">
            <a:extLst>
              <a:ext uri="{FF2B5EF4-FFF2-40B4-BE49-F238E27FC236}">
                <a16:creationId xmlns:a16="http://schemas.microsoft.com/office/drawing/2014/main" id="{C0E9FEFA-5AB3-30A2-24C9-3AC8326327F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653201" y="5797901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64" name="Text Placeholder 43">
            <a:extLst>
              <a:ext uri="{FF2B5EF4-FFF2-40B4-BE49-F238E27FC236}">
                <a16:creationId xmlns:a16="http://schemas.microsoft.com/office/drawing/2014/main" id="{7FA20DE0-E4E7-6C95-C8AA-55B9BE2AE57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954501" y="5451145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65" name="Text Placeholder 43">
            <a:extLst>
              <a:ext uri="{FF2B5EF4-FFF2-40B4-BE49-F238E27FC236}">
                <a16:creationId xmlns:a16="http://schemas.microsoft.com/office/drawing/2014/main" id="{BC1BB4AA-BCDE-6809-1034-93EE2784F50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954501" y="5797901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6BA4B36-92F3-CCD6-D942-4A1C8BE3CC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1526452109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2" orient="horz" pos="963" userDrawn="1">
          <p15:clr>
            <a:srgbClr val="FBAE40"/>
          </p15:clr>
        </p15:guide>
        <p15:guide id="13" pos="270" userDrawn="1">
          <p15:clr>
            <a:srgbClr val="FBAE40"/>
          </p15:clr>
        </p15:guide>
        <p15:guide id="14" orient="horz" pos="692" userDrawn="1">
          <p15:clr>
            <a:srgbClr val="FBAE40"/>
          </p15:clr>
        </p15:guide>
        <p15:guide id="15" orient="horz" pos="4049" userDrawn="1">
          <p15:clr>
            <a:srgbClr val="FBAE40"/>
          </p15:clr>
        </p15:guide>
        <p15:guide id="16" pos="7409" userDrawn="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slide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9537255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" name="Picture Placeholder 3">
            <a:extLst>
              <a:ext uri="{FF2B5EF4-FFF2-40B4-BE49-F238E27FC236}">
                <a16:creationId xmlns:a16="http://schemas.microsoft.com/office/drawing/2014/main" id="{2E005BC1-0A00-6A3F-9AB9-2090FB403C5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9146400" y="1098000"/>
            <a:ext cx="3045600" cy="5760000"/>
          </a:xfrm>
          <a:blipFill>
            <a:blip r:embed="rId5"/>
            <a:stretch>
              <a:fillRect/>
            </a:stretch>
          </a:blip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55998" y="2016000"/>
            <a:ext cx="5255944" cy="301878"/>
          </a:xfrm>
        </p:spPr>
        <p:txBody>
          <a:bodyPr>
            <a:noAutofit/>
          </a:bodyPr>
          <a:lstStyle>
            <a:lvl1pPr marL="0" indent="0" rtl="0">
              <a:lnSpc>
                <a:spcPct val="120000"/>
              </a:lnSpc>
              <a:spcAft>
                <a:spcPts val="0"/>
              </a:spcAft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Position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55998" y="1520825"/>
            <a:ext cx="5255944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41" name="Picture Placeholder 3">
            <a:extLst>
              <a:ext uri="{FF2B5EF4-FFF2-40B4-BE49-F238E27FC236}">
                <a16:creationId xmlns:a16="http://schemas.microsoft.com/office/drawing/2014/main" id="{4D03EDE8-139D-E4AC-B2DF-0B4ABE45D5E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32000" y="1530000"/>
            <a:ext cx="2160000" cy="216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EBE14B7E-1369-C17A-8857-D645DEE0EC7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55998" y="2847527"/>
            <a:ext cx="5255944" cy="1139662"/>
          </a:xfrm>
        </p:spPr>
        <p:txBody>
          <a:bodyPr>
            <a:noAutofit/>
          </a:bodyPr>
          <a:lstStyle>
            <a:lvl1pPr marL="0" indent="0" rtl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Company address on three lines</a:t>
            </a:r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5A9030AA-2D09-D294-83F5-D911E619749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455998" y="4535936"/>
            <a:ext cx="5255944" cy="1891852"/>
          </a:xfrm>
        </p:spPr>
        <p:txBody>
          <a:bodyPr>
            <a:noAutofit/>
          </a:bodyPr>
          <a:lstStyle>
            <a:lvl1pPr marL="0" indent="0" rtl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Email, phone, mobile &amp; web each on one line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EE503F-5E60-20CF-7913-904004C1FF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1547072832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7" orient="horz" pos="963" userDrawn="1">
          <p15:clr>
            <a:srgbClr val="FBAE40"/>
          </p15:clr>
        </p15:guide>
        <p15:guide id="18" pos="270" userDrawn="1">
          <p15:clr>
            <a:srgbClr val="FBAE40"/>
          </p15:clr>
        </p15:guide>
        <p15:guide id="19" orient="horz" pos="692" userDrawn="1">
          <p15:clr>
            <a:srgbClr val="FBAE40"/>
          </p15:clr>
        </p15:guide>
        <p15:guide id="20" orient="horz" pos="4049" userDrawn="1">
          <p15:clr>
            <a:srgbClr val="FBAE40"/>
          </p15:clr>
        </p15:guide>
        <p15:guide id="21" pos="5760" userDrawn="1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slide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82554910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" name="Picture Placeholder 3">
            <a:extLst>
              <a:ext uri="{FF2B5EF4-FFF2-40B4-BE49-F238E27FC236}">
                <a16:creationId xmlns:a16="http://schemas.microsoft.com/office/drawing/2014/main" id="{5AC5C679-4332-8618-78DC-64B8D168617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9146400" y="1098000"/>
            <a:ext cx="3045600" cy="5760000"/>
          </a:xfrm>
          <a:blipFill>
            <a:blip r:embed="rId5"/>
            <a:stretch>
              <a:fillRect/>
            </a:stretch>
          </a:blip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5A9030AA-2D09-D294-83F5-D911E619749C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434458" y="4876301"/>
            <a:ext cx="3920284" cy="1551487"/>
          </a:xfrm>
        </p:spPr>
        <p:txBody>
          <a:bodyPr>
            <a:noAutofit/>
          </a:bodyPr>
          <a:lstStyle>
            <a:lvl1pPr marL="0" indent="0" rtl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Email, phone, mobile &amp; web each on one line</a:t>
            </a:r>
          </a:p>
        </p:txBody>
      </p:sp>
      <p:sp>
        <p:nvSpPr>
          <p:cNvPr id="52" name="Text Placeholder 10">
            <a:extLst>
              <a:ext uri="{FF2B5EF4-FFF2-40B4-BE49-F238E27FC236}">
                <a16:creationId xmlns:a16="http://schemas.microsoft.com/office/drawing/2014/main" id="{DF2A2FE6-E130-9A0B-843E-C9F6EEF7AD7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791658" y="4876301"/>
            <a:ext cx="3920284" cy="1551487"/>
          </a:xfrm>
        </p:spPr>
        <p:txBody>
          <a:bodyPr>
            <a:noAutofit/>
          </a:bodyPr>
          <a:lstStyle>
            <a:lvl1pPr marL="0" indent="0" rtl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Email, phone, mobile &amp; web each on one line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434458" y="3842876"/>
            <a:ext cx="3920284" cy="634276"/>
          </a:xfrm>
        </p:spPr>
        <p:txBody>
          <a:bodyPr>
            <a:noAutofit/>
          </a:bodyPr>
          <a:lstStyle>
            <a:lvl1pPr marL="0" indent="0" rtl="0">
              <a:spcAft>
                <a:spcPts val="0"/>
              </a:spcAft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Position on first line; company name on second line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432000" y="3347701"/>
            <a:ext cx="3920284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41" name="Picture Placeholder 3">
            <a:extLst>
              <a:ext uri="{FF2B5EF4-FFF2-40B4-BE49-F238E27FC236}">
                <a16:creationId xmlns:a16="http://schemas.microsoft.com/office/drawing/2014/main" id="{4D03EDE8-139D-E4AC-B2DF-0B4ABE45D5E2}"/>
              </a:ext>
            </a:extLst>
          </p:cNvPr>
          <p:cNvSpPr>
            <a:spLocks noGrp="1"/>
          </p:cNvSpPr>
          <p:nvPr userDrawn="1">
            <p:ph type="pic" sz="quarter" idx="16" hasCustomPrompt="1"/>
          </p:nvPr>
        </p:nvSpPr>
        <p:spPr>
          <a:xfrm>
            <a:off x="432000" y="1530000"/>
            <a:ext cx="1620000" cy="162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9" name="Picture Placeholder 3">
            <a:extLst>
              <a:ext uri="{FF2B5EF4-FFF2-40B4-BE49-F238E27FC236}">
                <a16:creationId xmlns:a16="http://schemas.microsoft.com/office/drawing/2014/main" id="{AFF74F02-727B-636D-E509-15BFB0DBA675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791658" y="1530000"/>
            <a:ext cx="1620000" cy="162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400E275A-9507-FD29-6760-794ED70D2D9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791658" y="3842876"/>
            <a:ext cx="3920284" cy="634276"/>
          </a:xfrm>
        </p:spPr>
        <p:txBody>
          <a:bodyPr>
            <a:noAutofit/>
          </a:bodyPr>
          <a:lstStyle>
            <a:lvl1pPr marL="0" indent="0" rtl="0">
              <a:spcAft>
                <a:spcPts val="0"/>
              </a:spcAft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Position on first line; company name on second line</a:t>
            </a:r>
          </a:p>
        </p:txBody>
      </p:sp>
      <p:sp>
        <p:nvSpPr>
          <p:cNvPr id="51" name="Text Placeholder 12">
            <a:extLst>
              <a:ext uri="{FF2B5EF4-FFF2-40B4-BE49-F238E27FC236}">
                <a16:creationId xmlns:a16="http://schemas.microsoft.com/office/drawing/2014/main" id="{E72AEA63-EC16-F334-143C-F4F407B918A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791658" y="3347701"/>
            <a:ext cx="3920284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5146B3A-75B7-5620-B3DF-822D076AD0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2932987225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9" orient="horz" pos="963">
          <p15:clr>
            <a:srgbClr val="FBAE40"/>
          </p15:clr>
        </p15:guide>
        <p15:guide id="10" pos="270">
          <p15:clr>
            <a:srgbClr val="FBAE40"/>
          </p15:clr>
        </p15:guide>
        <p15:guide id="11" orient="horz" pos="692">
          <p15:clr>
            <a:srgbClr val="FBAE40"/>
          </p15:clr>
        </p15:guide>
        <p15:guide id="12" orient="horz" pos="4049">
          <p15:clr>
            <a:srgbClr val="FBAE40"/>
          </p15:clr>
        </p15:guide>
        <p15:guide id="16" pos="576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slide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98301394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5A9030AA-2D09-D294-83F5-D911E619749C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436100" y="4876301"/>
            <a:ext cx="3479800" cy="1551487"/>
          </a:xfrm>
        </p:spPr>
        <p:txBody>
          <a:bodyPr>
            <a:noAutofit/>
          </a:bodyPr>
          <a:lstStyle>
            <a:lvl1pPr marL="0" indent="0" rtl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Email, phone, mobile &amp; web each on one line</a:t>
            </a:r>
          </a:p>
        </p:txBody>
      </p:sp>
      <p:sp>
        <p:nvSpPr>
          <p:cNvPr id="52" name="Text Placeholder 10">
            <a:extLst>
              <a:ext uri="{FF2B5EF4-FFF2-40B4-BE49-F238E27FC236}">
                <a16:creationId xmlns:a16="http://schemas.microsoft.com/office/drawing/2014/main" id="{DF2A2FE6-E130-9A0B-843E-C9F6EEF7AD7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356100" y="4876301"/>
            <a:ext cx="3479800" cy="1551487"/>
          </a:xfrm>
        </p:spPr>
        <p:txBody>
          <a:bodyPr>
            <a:noAutofit/>
          </a:bodyPr>
          <a:lstStyle>
            <a:lvl1pPr marL="0" indent="0" rtl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Email, phone, mobile &amp; web each on one line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431999" y="3842876"/>
            <a:ext cx="3479800" cy="634276"/>
          </a:xfrm>
        </p:spPr>
        <p:txBody>
          <a:bodyPr>
            <a:noAutofit/>
          </a:bodyPr>
          <a:lstStyle>
            <a:lvl1pPr marL="0" indent="0" rtl="0">
              <a:spcAft>
                <a:spcPts val="0"/>
              </a:spcAft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Position on first line; company name on second line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431999" y="3347701"/>
            <a:ext cx="34798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41" name="Picture Placeholder 3">
            <a:extLst>
              <a:ext uri="{FF2B5EF4-FFF2-40B4-BE49-F238E27FC236}">
                <a16:creationId xmlns:a16="http://schemas.microsoft.com/office/drawing/2014/main" id="{4D03EDE8-139D-E4AC-B2DF-0B4ABE45D5E2}"/>
              </a:ext>
            </a:extLst>
          </p:cNvPr>
          <p:cNvSpPr>
            <a:spLocks noGrp="1"/>
          </p:cNvSpPr>
          <p:nvPr userDrawn="1">
            <p:ph type="pic" sz="quarter" idx="16" hasCustomPrompt="1"/>
          </p:nvPr>
        </p:nvSpPr>
        <p:spPr>
          <a:xfrm>
            <a:off x="432000" y="1530000"/>
            <a:ext cx="1620000" cy="162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9" name="Picture Placeholder 3">
            <a:extLst>
              <a:ext uri="{FF2B5EF4-FFF2-40B4-BE49-F238E27FC236}">
                <a16:creationId xmlns:a16="http://schemas.microsoft.com/office/drawing/2014/main" id="{AFF74F02-727B-636D-E509-15BFB0DBA675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356100" y="1530000"/>
            <a:ext cx="1620000" cy="162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400E275A-9507-FD29-6760-794ED70D2D9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56100" y="3842876"/>
            <a:ext cx="3479800" cy="634276"/>
          </a:xfrm>
        </p:spPr>
        <p:txBody>
          <a:bodyPr>
            <a:noAutofit/>
          </a:bodyPr>
          <a:lstStyle>
            <a:lvl1pPr marL="0" indent="0" rtl="0">
              <a:spcAft>
                <a:spcPts val="0"/>
              </a:spcAft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Position on first line; company name on second line</a:t>
            </a:r>
          </a:p>
        </p:txBody>
      </p:sp>
      <p:sp>
        <p:nvSpPr>
          <p:cNvPr id="51" name="Text Placeholder 12">
            <a:extLst>
              <a:ext uri="{FF2B5EF4-FFF2-40B4-BE49-F238E27FC236}">
                <a16:creationId xmlns:a16="http://schemas.microsoft.com/office/drawing/2014/main" id="{E72AEA63-EC16-F334-143C-F4F407B918A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356100" y="3347701"/>
            <a:ext cx="34798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2" name="Text Placeholder 10">
            <a:extLst>
              <a:ext uri="{FF2B5EF4-FFF2-40B4-BE49-F238E27FC236}">
                <a16:creationId xmlns:a16="http://schemas.microsoft.com/office/drawing/2014/main" id="{FD97310F-BF77-3052-7D5F-521AE85495B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278813" y="4876301"/>
            <a:ext cx="3479800" cy="1551487"/>
          </a:xfrm>
        </p:spPr>
        <p:txBody>
          <a:bodyPr>
            <a:noAutofit/>
          </a:bodyPr>
          <a:lstStyle>
            <a:lvl1pPr marL="0" indent="0" rtl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Email, phone, mobile &amp; web each on one line</a:t>
            </a:r>
          </a:p>
        </p:txBody>
      </p:sp>
      <p:sp>
        <p:nvSpPr>
          <p:cNvPr id="3" name="Picture Placeholder 3">
            <a:extLst>
              <a:ext uri="{FF2B5EF4-FFF2-40B4-BE49-F238E27FC236}">
                <a16:creationId xmlns:a16="http://schemas.microsoft.com/office/drawing/2014/main" id="{0A03D3B0-D87F-65E2-20D2-2E3D4FC53E18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278813" y="1530000"/>
            <a:ext cx="1620000" cy="162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id="{3AC0C46D-924E-6086-ABF8-9C7B8618C2F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278813" y="3842876"/>
            <a:ext cx="3479800" cy="634276"/>
          </a:xfrm>
        </p:spPr>
        <p:txBody>
          <a:bodyPr>
            <a:noAutofit/>
          </a:bodyPr>
          <a:lstStyle>
            <a:lvl1pPr marL="0" indent="0" rtl="0">
              <a:spcAft>
                <a:spcPts val="0"/>
              </a:spcAft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Position on first line; company name on second line</a:t>
            </a:r>
          </a:p>
        </p:txBody>
      </p:sp>
      <p:sp>
        <p:nvSpPr>
          <p:cNvPr id="6" name="Text Placeholder 12">
            <a:extLst>
              <a:ext uri="{FF2B5EF4-FFF2-40B4-BE49-F238E27FC236}">
                <a16:creationId xmlns:a16="http://schemas.microsoft.com/office/drawing/2014/main" id="{DE75E8A5-8070-B311-99AA-D3C4B3C3923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278813" y="3347701"/>
            <a:ext cx="34798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2EBE829B-D1F1-110E-2A2D-99BA9886B4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2107176593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9" orient="horz" pos="963">
          <p15:clr>
            <a:srgbClr val="FBAE40"/>
          </p15:clr>
        </p15:guide>
        <p15:guide id="10" pos="270">
          <p15:clr>
            <a:srgbClr val="FBAE40"/>
          </p15:clr>
        </p15:guide>
        <p15:guide id="11" orient="horz" pos="692">
          <p15:clr>
            <a:srgbClr val="FBAE40"/>
          </p15:clr>
        </p15:guide>
        <p15:guide id="12" orient="horz" pos="4049">
          <p15:clr>
            <a:srgbClr val="FBAE40"/>
          </p15:clr>
        </p15:guide>
        <p15:guide id="19" pos="7409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25876119-2931-B4D9-CA69-9C3C8D96449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90768823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25876119-2931-B4D9-CA69-9C3C8D96449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6EC64C37-AEAB-AB56-B60A-FA7B85FC0FAA}"/>
              </a:ext>
            </a:extLst>
          </p:cNvPr>
          <p:cNvSpPr/>
          <p:nvPr userDrawn="1"/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rgbClr val="FFFFFF"/>
          </a:solidFill>
        </p:spPr>
        <p:txBody>
          <a:bodyPr wrap="square" lIns="72000" tIns="72000" rIns="72000" bIns="72000" rtlCol="0" anchor="ctr">
            <a:noAutofit/>
          </a:bodyPr>
          <a:lstStyle/>
          <a:p>
            <a:pPr algn="ctr" rtl="0"/>
            <a:endParaRPr lang="en-GB" sz="1600" noProof="0">
              <a:solidFill>
                <a:schemeClr val="bg1"/>
              </a:solidFill>
            </a:endParaRPr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4A971CC8-DBCE-5991-27FA-298EE4BC6AA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1098000"/>
            <a:ext cx="12192000" cy="21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72B9AC-C49E-CA80-7854-76D1F5F342B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1999" y="5868000"/>
            <a:ext cx="11331375" cy="369332"/>
          </a:xfrm>
        </p:spPr>
        <p:txBody>
          <a:bodyPr>
            <a:noAutofit/>
          </a:bodyPr>
          <a:lstStyle>
            <a:lvl1pPr marL="0" indent="0" algn="l" rtl="0">
              <a:lnSpc>
                <a:spcPct val="100000"/>
              </a:lnSpc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GB" noProof="0"/>
              <a:t>Subtitle, 24pt, 1 line only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1D0822-52F9-BD4E-ADA5-49B7C764328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1999" y="4246162"/>
            <a:ext cx="11331375" cy="1477328"/>
          </a:xfrm>
        </p:spPr>
        <p:txBody>
          <a:bodyPr vert="horz" anchor="b">
            <a:noAutofit/>
          </a:bodyPr>
          <a:lstStyle>
            <a:lvl1pPr algn="l" rtl="0">
              <a:defRPr sz="4800">
                <a:solidFill>
                  <a:schemeClr val="tx2"/>
                </a:solidFill>
              </a:defRPr>
            </a:lvl1pPr>
          </a:lstStyle>
          <a:p>
            <a:r>
              <a:rPr lang="en-GB" noProof="0"/>
              <a:t>Title, 48pt,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2846660333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6" pos="270" userDrawn="1">
          <p15:clr>
            <a:srgbClr val="FBAE40"/>
          </p15:clr>
        </p15:guide>
        <p15:guide id="7" pos="7409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customer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25876119-2931-B4D9-CA69-9C3C8D96449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24380512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25876119-2931-B4D9-CA69-9C3C8D96449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618B174F-64CB-F020-88E2-1F63BD8A9992}"/>
              </a:ext>
            </a:extLst>
          </p:cNvPr>
          <p:cNvSpPr/>
          <p:nvPr userDrawn="1"/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rgbClr val="FFFFFF"/>
          </a:solidFill>
        </p:spPr>
        <p:txBody>
          <a:bodyPr wrap="square" lIns="72000" tIns="72000" rIns="72000" bIns="72000" rtlCol="0" anchor="ctr">
            <a:noAutofit/>
          </a:bodyPr>
          <a:lstStyle/>
          <a:p>
            <a:pPr algn="ctr" rtl="0"/>
            <a:endParaRPr lang="en-GB" sz="1600" noProof="0">
              <a:solidFill>
                <a:schemeClr val="bg1"/>
              </a:solidFill>
            </a:endParaRPr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4A971CC8-DBCE-5991-27FA-298EE4BC6AA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1098000"/>
            <a:ext cx="12192000" cy="21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72B9AC-C49E-CA80-7854-76D1F5F342B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1999" y="5868000"/>
            <a:ext cx="11331375" cy="369332"/>
          </a:xfrm>
        </p:spPr>
        <p:txBody>
          <a:bodyPr>
            <a:noAutofit/>
          </a:bodyPr>
          <a:lstStyle>
            <a:lvl1pPr marL="0" indent="0" algn="l" rtl="0">
              <a:lnSpc>
                <a:spcPct val="100000"/>
              </a:lnSpc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GB" noProof="0"/>
              <a:t>Subtitle, 24pt, 1 line only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1D0822-52F9-BD4E-ADA5-49B7C764328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1999" y="4246162"/>
            <a:ext cx="11331375" cy="1477328"/>
          </a:xfrm>
        </p:spPr>
        <p:txBody>
          <a:bodyPr vert="horz" anchor="b">
            <a:noAutofit/>
          </a:bodyPr>
          <a:lstStyle>
            <a:lvl1pPr algn="l" rtl="0">
              <a:defRPr sz="4800">
                <a:solidFill>
                  <a:schemeClr val="tx2"/>
                </a:solidFill>
              </a:defRPr>
            </a:lvl1pPr>
          </a:lstStyle>
          <a:p>
            <a:r>
              <a:rPr lang="en-GB" noProof="0"/>
              <a:t>Title, 48pt,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  <p:sp>
        <p:nvSpPr>
          <p:cNvPr id="24" name="Text Placeholder 43">
            <a:extLst>
              <a:ext uri="{FF2B5EF4-FFF2-40B4-BE49-F238E27FC236}">
                <a16:creationId xmlns:a16="http://schemas.microsoft.com/office/drawing/2014/main" id="{BDEA299F-CF48-A5F1-3781-1AB2A986B4F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169200" y="1962000"/>
            <a:ext cx="2592000" cy="1296000"/>
          </a:xfrm>
          <a:solidFill>
            <a:schemeClr val="bg1"/>
          </a:solidFill>
          <a:ln>
            <a:noFill/>
          </a:ln>
        </p:spPr>
        <p:txBody>
          <a:bodyPr/>
          <a:lstStyle>
            <a:lvl1pPr marL="0" indent="0" rtl="0">
              <a:buNone/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GB" noProof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83460534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6" pos="270" userDrawn="1">
          <p15:clr>
            <a:srgbClr val="FBAE40"/>
          </p15:clr>
        </p15:guide>
        <p15:guide id="7" pos="7409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9C815432-1626-BBCF-EDFF-4A58259064D4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54170158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9C815432-1626-BBCF-EDFF-4A58259064D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C9DC67D7-52EE-6ADA-F962-34E45323AA0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096000" y="1098000"/>
            <a:ext cx="6096000" cy="57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AA92BD0-3906-45A7-FD93-C56CA8C7C6B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2000" y="1530000"/>
            <a:ext cx="5232000" cy="4896000"/>
          </a:xfrm>
        </p:spPr>
        <p:txBody>
          <a:bodyPr anchor="t"/>
          <a:lstStyle>
            <a:lvl1pPr marL="625475" indent="-625475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ct val="130000"/>
              <a:buFont typeface="+mj-lt"/>
              <a:buAutoNum type="arabicPeriod"/>
              <a:defRPr b="1">
                <a:solidFill>
                  <a:schemeClr val="tx1"/>
                </a:solidFill>
              </a:defRPr>
            </a:lvl1pPr>
            <a:lvl2pPr marL="625475" indent="0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None/>
              <a:defRPr sz="1600">
                <a:solidFill>
                  <a:schemeClr val="tx1"/>
                </a:solidFill>
              </a:defRPr>
            </a:lvl2pPr>
          </a:lstStyle>
          <a:p>
            <a:pPr lvl="0"/>
            <a:r>
              <a:rPr lang="en-GB" noProof="0"/>
              <a:t>Add agenda topic, 18 pt</a:t>
            </a:r>
          </a:p>
          <a:p>
            <a:pPr lvl="1"/>
            <a:r>
              <a:rPr lang="en-GB" noProof="0"/>
              <a:t>Subtopic, 16 pt</a:t>
            </a:r>
          </a:p>
          <a:p>
            <a:pPr lvl="1"/>
            <a:endParaRPr lang="en-GB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385BAD-0861-C6A4-56E2-BF176F171A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</a:t>
            </a:r>
          </a:p>
        </p:txBody>
      </p:sp>
    </p:spTree>
    <p:extLst>
      <p:ext uri="{BB962C8B-B14F-4D97-AF65-F5344CB8AC3E}">
        <p14:creationId xmlns:p14="http://schemas.microsoft.com/office/powerpoint/2010/main" val="1140928159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8" orient="horz" pos="692" userDrawn="1">
          <p15:clr>
            <a:srgbClr val="FBAE40"/>
          </p15:clr>
        </p15:guide>
        <p15:guide id="9" pos="270" userDrawn="1">
          <p15:clr>
            <a:srgbClr val="FBAE40"/>
          </p15:clr>
        </p15:guide>
        <p15:guide id="10" pos="3839" userDrawn="1">
          <p15:clr>
            <a:srgbClr val="FBAE40"/>
          </p15:clr>
        </p15:guide>
        <p15:guide id="11" orient="horz" pos="4047" userDrawn="1">
          <p15:clr>
            <a:srgbClr val="FBAE40"/>
          </p15:clr>
        </p15:guide>
        <p15:guide id="12" orient="horz" pos="963" userDrawn="1">
          <p15:clr>
            <a:srgbClr val="FBAE40"/>
          </p15:clr>
        </p15:guide>
        <p15:guide id="13" pos="3567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pter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25876119-2931-B4D9-CA69-9C3C8D96449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85590902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25876119-2931-B4D9-CA69-9C3C8D96449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6EC64C37-AEAB-AB56-B60A-FA7B85FC0FAA}"/>
              </a:ext>
            </a:extLst>
          </p:cNvPr>
          <p:cNvSpPr/>
          <p:nvPr userDrawn="1"/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rgbClr val="FFFFFF"/>
          </a:solidFill>
        </p:spPr>
        <p:txBody>
          <a:bodyPr wrap="square" lIns="72000" tIns="72000" rIns="72000" bIns="72000" rtlCol="0" anchor="ctr">
            <a:noAutofit/>
          </a:bodyPr>
          <a:lstStyle/>
          <a:p>
            <a:pPr algn="ctr" rtl="0"/>
            <a:endParaRPr lang="en-GB" sz="1600" noProof="0">
              <a:solidFill>
                <a:schemeClr val="bg1"/>
              </a:solidFill>
            </a:endParaRPr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4A971CC8-DBCE-5991-27FA-298EE4BC6AA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1098000"/>
            <a:ext cx="12192000" cy="21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72B9AC-C49E-CA80-7854-76D1F5F342B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1999" y="5868000"/>
            <a:ext cx="11331375" cy="369332"/>
          </a:xfrm>
        </p:spPr>
        <p:txBody>
          <a:bodyPr>
            <a:noAutofit/>
          </a:bodyPr>
          <a:lstStyle>
            <a:lvl1pPr marL="0" indent="0" algn="l" rtl="0">
              <a:lnSpc>
                <a:spcPct val="100000"/>
              </a:lnSpc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GB" noProof="0"/>
              <a:t>Subtitle, 24pt, 1 line only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1D0822-52F9-BD4E-ADA5-49B7C764328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1999" y="4246162"/>
            <a:ext cx="11331375" cy="1477328"/>
          </a:xfrm>
        </p:spPr>
        <p:txBody>
          <a:bodyPr vert="horz" anchor="b">
            <a:noAutofit/>
          </a:bodyPr>
          <a:lstStyle>
            <a:lvl1pPr algn="l" rtl="0">
              <a:defRPr sz="4800">
                <a:solidFill>
                  <a:schemeClr val="tx2"/>
                </a:solidFill>
              </a:defRPr>
            </a:lvl1pPr>
          </a:lstStyle>
          <a:p>
            <a:r>
              <a:rPr lang="en-GB" noProof="0"/>
              <a:t>Chapter title, 48pt,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2236310670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6" pos="270" userDrawn="1">
          <p15:clr>
            <a:srgbClr val="FBAE40"/>
          </p15:clr>
        </p15:guide>
        <p15:guide id="7" pos="7409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68408224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999" y="1528763"/>
            <a:ext cx="11329200" cy="4899025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C97E0B-784F-5DDC-C5F6-895349559B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873797396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3" orient="horz" pos="963" userDrawn="1">
          <p15:clr>
            <a:srgbClr val="FBAE40"/>
          </p15:clr>
        </p15:guide>
        <p15:guide id="14" pos="270" userDrawn="1">
          <p15:clr>
            <a:srgbClr val="FBAE40"/>
          </p15:clr>
        </p15:guide>
        <p15:guide id="15" orient="horz" pos="692" userDrawn="1">
          <p15:clr>
            <a:srgbClr val="FBAE40"/>
          </p15:clr>
        </p15:guide>
        <p15:guide id="16" orient="horz" pos="4049" userDrawn="1">
          <p15:clr>
            <a:srgbClr val="FBAE40"/>
          </p15:clr>
        </p15:guide>
        <p15:guide id="17" pos="7409" userDrawn="1">
          <p15:clr>
            <a:srgbClr val="FBAE40"/>
          </p15:clr>
        </p15:guide>
        <p15:guide id="18" orient="horz" pos="1359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68408224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999" y="2160587"/>
            <a:ext cx="11329200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999" y="1530000"/>
            <a:ext cx="113292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C97E0B-784F-5DDC-C5F6-895349559B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2698861040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3" orient="horz" pos="963" userDrawn="1">
          <p15:clr>
            <a:srgbClr val="FBAE40"/>
          </p15:clr>
        </p15:guide>
        <p15:guide id="14" pos="270" userDrawn="1">
          <p15:clr>
            <a:srgbClr val="FBAE40"/>
          </p15:clr>
        </p15:guide>
        <p15:guide id="15" orient="horz" pos="692" userDrawn="1">
          <p15:clr>
            <a:srgbClr val="FBAE40"/>
          </p15:clr>
        </p15:guide>
        <p15:guide id="16" orient="horz" pos="4049" userDrawn="1">
          <p15:clr>
            <a:srgbClr val="FBAE40"/>
          </p15:clr>
        </p15:guide>
        <p15:guide id="17" pos="7409" userDrawn="1">
          <p15:clr>
            <a:srgbClr val="FBAE40"/>
          </p15:clr>
        </p15:guide>
        <p15:guide id="18" orient="horz" pos="1359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&amp; 2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07500590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2000" y="2160587"/>
            <a:ext cx="5447999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2000" y="1530000"/>
            <a:ext cx="5447999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C97E0B-784F-5DDC-C5F6-895349559B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6F02CE17-8D55-2AB5-3A7A-2B03B0A6A30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12000" y="2160587"/>
            <a:ext cx="5449788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C5A4294C-7368-31A6-E5C9-30880ECCFDE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12000" y="1530000"/>
            <a:ext cx="5449788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</p:spTree>
    <p:extLst>
      <p:ext uri="{BB962C8B-B14F-4D97-AF65-F5344CB8AC3E}">
        <p14:creationId xmlns:p14="http://schemas.microsoft.com/office/powerpoint/2010/main" val="3935784786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5" orient="horz" pos="963" userDrawn="1">
          <p15:clr>
            <a:srgbClr val="FBAE40"/>
          </p15:clr>
        </p15:guide>
        <p15:guide id="16" pos="270" userDrawn="1">
          <p15:clr>
            <a:srgbClr val="FBAE40"/>
          </p15:clr>
        </p15:guide>
        <p15:guide id="17" orient="horz" pos="692" userDrawn="1">
          <p15:clr>
            <a:srgbClr val="FBAE40"/>
          </p15:clr>
        </p15:guide>
        <p15:guide id="18" orient="horz" pos="4049" userDrawn="1">
          <p15:clr>
            <a:srgbClr val="FBAE40"/>
          </p15:clr>
        </p15:guide>
        <p15:guide id="19" pos="7409" userDrawn="1">
          <p15:clr>
            <a:srgbClr val="FBAE40"/>
          </p15:clr>
        </p15:guide>
        <p15:guide id="20" orient="horz" pos="1359" userDrawn="1">
          <p15:clr>
            <a:srgbClr val="FBAE40"/>
          </p15:clr>
        </p15:guide>
        <p15:guide id="21" pos="3974" userDrawn="1">
          <p15:clr>
            <a:srgbClr val="FBAE40"/>
          </p15:clr>
        </p15:guide>
        <p15:guide id="22" pos="3705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oleObject" Target="../embeddings/oleObject1.bin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image" Target="../media/image3.sv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ags" Target="../tags/tag2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Relationship Id="rId30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C075058B-0DA5-BCC2-2884-A3AA6637B8D8}"/>
              </a:ext>
            </a:extLst>
          </p:cNvPr>
          <p:cNvGraphicFramePr>
            <a:graphicFrameLocks noChangeAspect="1"/>
          </p:cNvGraphicFramePr>
          <p:nvPr>
            <p:custDataLst>
              <p:tags r:id="rId28"/>
            </p:custDataLst>
            <p:extLst>
              <p:ext uri="{D42A27DB-BD31-4B8C-83A1-F6EECF244321}">
                <p14:modId xmlns:p14="http://schemas.microsoft.com/office/powerpoint/2010/main" val="210078091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29" imgW="306" imgH="306" progId="TCLayout.ActiveDocument.1">
                  <p:embed/>
                </p:oleObj>
              </mc:Choice>
              <mc:Fallback>
                <p:oleObj name="think-cell Slide" r:id="rId29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C075058B-0DA5-BCC2-2884-A3AA6637B8D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0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62B6DD6-B6DA-4A3B-AA01-32E0D79279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/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E9B469-A741-AADC-88BD-759DB5D44B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20824"/>
            <a:ext cx="11328000" cy="4905175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9D0CF3-0723-425A-205C-484322D633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42912" y="7100600"/>
            <a:ext cx="4114800" cy="153888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algn="l" rtl="0">
              <a:defRPr sz="1000">
                <a:solidFill>
                  <a:schemeClr val="bg2"/>
                </a:solidFill>
              </a:defRPr>
            </a:lvl1pPr>
          </a:lstStyle>
          <a:p>
            <a:endParaRPr lang="en-GB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F331C2-6712-205D-6768-F1C229CF06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77600" y="7100600"/>
            <a:ext cx="471488" cy="153888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algn="r" rtl="0">
              <a:defRPr sz="1000">
                <a:solidFill>
                  <a:schemeClr val="bg2"/>
                </a:solidFill>
              </a:defRPr>
            </a:lvl1pPr>
          </a:lstStyle>
          <a:p>
            <a:fld id="{97B27895-1833-42C6-927E-7C9AD7EEEA97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585608BD-05B9-34D2-34A7-A5AF7917B1E7}"/>
              </a:ext>
            </a:extLst>
          </p:cNvPr>
          <p:cNvPicPr>
            <a:picLocks noChangeAspect="1"/>
          </p:cNvPicPr>
          <p:nvPr userDrawn="1"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11021614" y="352800"/>
            <a:ext cx="738385" cy="3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3762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710" r:id="rId2"/>
    <p:sldLayoutId id="2147483680" r:id="rId3"/>
    <p:sldLayoutId id="2147483681" r:id="rId4"/>
    <p:sldLayoutId id="2147483682" r:id="rId5"/>
    <p:sldLayoutId id="2147483706" r:id="rId6"/>
    <p:sldLayoutId id="2147483709" r:id="rId7"/>
    <p:sldLayoutId id="2147483684" r:id="rId8"/>
    <p:sldLayoutId id="2147483685" r:id="rId9"/>
    <p:sldLayoutId id="2147483686" r:id="rId10"/>
    <p:sldLayoutId id="2147483687" r:id="rId11"/>
    <p:sldLayoutId id="2147483688" r:id="rId12"/>
    <p:sldLayoutId id="2147483689" r:id="rId13"/>
    <p:sldLayoutId id="2147483690" r:id="rId14"/>
    <p:sldLayoutId id="2147483691" r:id="rId15"/>
    <p:sldLayoutId id="2147483692" r:id="rId16"/>
    <p:sldLayoutId id="2147483693" r:id="rId17"/>
    <p:sldLayoutId id="2147483694" r:id="rId18"/>
    <p:sldLayoutId id="2147483695" r:id="rId19"/>
    <p:sldLayoutId id="2147483696" r:id="rId20"/>
    <p:sldLayoutId id="2147483697" r:id="rId21"/>
    <p:sldLayoutId id="2147483698" r:id="rId22"/>
    <p:sldLayoutId id="2147483699" r:id="rId23"/>
    <p:sldLayoutId id="2147483700" r:id="rId24"/>
    <p:sldLayoutId id="2147483707" r:id="rId25"/>
    <p:sldLayoutId id="2147483708" r:id="rId26"/>
  </p:sldLayoutIdLst>
  <p:transition spd="slow">
    <p:push dir="u"/>
  </p:transition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0000" indent="-270000" algn="l" defTabSz="9144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Clr>
          <a:schemeClr val="tx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40000" indent="-270000" algn="l" defTabSz="9144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Clr>
          <a:schemeClr val="tx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9144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31.xml"/><Relationship Id="rId6" Type="http://schemas.openxmlformats.org/officeDocument/2006/relationships/image" Target="../media/image13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30.bin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9.xml"/><Relationship Id="rId6" Type="http://schemas.openxmlformats.org/officeDocument/2006/relationships/image" Target="../media/image13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28.bin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microsoft.com/office/2018/10/relationships/comments" Target="../comments/modernComment_7FE4E04C_373A954C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30.xml"/><Relationship Id="rId6" Type="http://schemas.openxmlformats.org/officeDocument/2006/relationships/image" Target="../media/image13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29.bin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21366284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AD147CD-FC6B-A993-2C1F-FE2EDB13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723900"/>
          </a:xfrm>
        </p:spPr>
        <p:txBody>
          <a:bodyPr vert="horz"/>
          <a:lstStyle/>
          <a:p>
            <a:r>
              <a:rPr lang="en-GB" sz="1800" dirty="0"/>
              <a:t>Mentor Badge Template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DB99A6EC-889F-C17B-1BCD-307A14FB53E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639"/>
          <a:stretch/>
        </p:blipFill>
        <p:spPr>
          <a:xfrm>
            <a:off x="3216267" y="209550"/>
            <a:ext cx="6935732" cy="6782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720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AD147CD-FC6B-A993-2C1F-FE2EDB13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647700"/>
          </a:xfrm>
        </p:spPr>
        <p:txBody>
          <a:bodyPr vert="horz"/>
          <a:lstStyle/>
          <a:p>
            <a:r>
              <a:rPr lang="en-GB" sz="1800" dirty="0"/>
              <a:t>Mentor Badge Template</a:t>
            </a: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9A35BF79-8AED-BB46-8DE8-10C42821C6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695"/>
          <a:stretch/>
        </p:blipFill>
        <p:spPr>
          <a:xfrm>
            <a:off x="3452046" y="140337"/>
            <a:ext cx="6240408" cy="6841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036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AD147CD-FC6B-A993-2C1F-FE2EDB13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571500"/>
          </a:xfrm>
        </p:spPr>
        <p:txBody>
          <a:bodyPr vert="horz"/>
          <a:lstStyle/>
          <a:p>
            <a:r>
              <a:rPr lang="en-GB" sz="1800" dirty="0"/>
              <a:t>Mentor Certificate Template</a:t>
            </a: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83458891-465B-EA85-7C84-D8468C19F8F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306"/>
          <a:stretch/>
        </p:blipFill>
        <p:spPr>
          <a:xfrm>
            <a:off x="3246492" y="190500"/>
            <a:ext cx="7092241" cy="6734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3800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6CA076C6-15A1-5FE7-741E-49B41B1B73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972"/>
          <a:stretch/>
        </p:blipFill>
        <p:spPr>
          <a:xfrm>
            <a:off x="3360792" y="144734"/>
            <a:ext cx="6307083" cy="688471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20FC9BF5-72F4-0FE1-A8EC-842B77FD4D4B}"/>
              </a:ext>
            </a:extLst>
          </p:cNvPr>
          <p:cNvSpPr txBox="1">
            <a:spLocks/>
          </p:cNvSpPr>
          <p:nvPr/>
        </p:nvSpPr>
        <p:spPr>
          <a:xfrm>
            <a:off x="431999" y="0"/>
            <a:ext cx="9720000" cy="571500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1800"/>
              <a:t>Mentor Certificate Template</a:t>
            </a:r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22394211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AD147CD-FC6B-A993-2C1F-FE2EDB13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vert="horz"/>
          <a:lstStyle/>
          <a:p>
            <a:r>
              <a:rPr lang="en-GB" dirty="0"/>
              <a:t>Database Design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A7C9A4-53A3-841C-1131-AD3EA73FF2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2361" y="1577921"/>
            <a:ext cx="11541489" cy="4375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663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4E4B33A-8908-A566-5EE5-4D9AD735B0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38499" y="74537"/>
            <a:ext cx="6686552" cy="6960514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4AD147CD-FC6B-A993-2C1F-FE2EDB13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542925"/>
          </a:xfrm>
        </p:spPr>
        <p:txBody>
          <a:bodyPr vert="horz"/>
          <a:lstStyle/>
          <a:p>
            <a:r>
              <a:rPr lang="en-GB" sz="1800" dirty="0"/>
              <a:t>Mentor Existing Template</a:t>
            </a:r>
          </a:p>
        </p:txBody>
      </p:sp>
    </p:spTree>
    <p:extLst>
      <p:ext uri="{BB962C8B-B14F-4D97-AF65-F5344CB8AC3E}">
        <p14:creationId xmlns:p14="http://schemas.microsoft.com/office/powerpoint/2010/main" val="967897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AD147CD-FC6B-A993-2C1F-FE2EDB13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542925"/>
          </a:xfrm>
        </p:spPr>
        <p:txBody>
          <a:bodyPr vert="horz"/>
          <a:lstStyle/>
          <a:p>
            <a:r>
              <a:rPr lang="en-GB" sz="1800" dirty="0"/>
              <a:t>Mentor Existing Template</a:t>
            </a:r>
          </a:p>
        </p:txBody>
      </p:sp>
      <p:pic>
        <p:nvPicPr>
          <p:cNvPr id="6" name="Picture 5" descr="A diagram of a source code&#10;&#10;Description automatically generated">
            <a:extLst>
              <a:ext uri="{FF2B5EF4-FFF2-40B4-BE49-F238E27FC236}">
                <a16:creationId xmlns:a16="http://schemas.microsoft.com/office/drawing/2014/main" id="{26ACD5B3-9DDF-74C5-6209-F5802446D1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75" y="985837"/>
            <a:ext cx="11906250" cy="4486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6131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664B4C9-452B-B6A9-F92B-B86A1952A8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68247" y="47625"/>
            <a:ext cx="7730909" cy="8509368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4AD147CD-FC6B-A993-2C1F-FE2EDB13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365760"/>
          </a:xfrm>
        </p:spPr>
        <p:txBody>
          <a:bodyPr vert="horz"/>
          <a:lstStyle/>
          <a:p>
            <a:r>
              <a:rPr lang="en-GB" sz="1800" dirty="0"/>
              <a:t>Mentor Credential Issued</a:t>
            </a:r>
          </a:p>
        </p:txBody>
      </p:sp>
    </p:spTree>
    <p:extLst>
      <p:ext uri="{BB962C8B-B14F-4D97-AF65-F5344CB8AC3E}">
        <p14:creationId xmlns:p14="http://schemas.microsoft.com/office/powerpoint/2010/main" val="521254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AD147CD-FC6B-A993-2C1F-FE2EDB13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622570"/>
          </a:xfrm>
        </p:spPr>
        <p:txBody>
          <a:bodyPr vert="horz"/>
          <a:lstStyle/>
          <a:p>
            <a:r>
              <a:rPr lang="en-GB" dirty="0"/>
              <a:t>Mentor Integrations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DDEA7FF-44CC-9727-6E6B-20D0563CA4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20944" y="514964"/>
            <a:ext cx="9256606" cy="6190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405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" name="Object 27" hidden="1">
            <a:extLst>
              <a:ext uri="{FF2B5EF4-FFF2-40B4-BE49-F238E27FC236}">
                <a16:creationId xmlns:a16="http://schemas.microsoft.com/office/drawing/2014/main" id="{4A37ADCE-579E-A179-EA5A-5FE167B55926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28" name="Object 27" hidden="1">
                        <a:extLst>
                          <a:ext uri="{FF2B5EF4-FFF2-40B4-BE49-F238E27FC236}">
                            <a16:creationId xmlns:a16="http://schemas.microsoft.com/office/drawing/2014/main" id="{4A37ADCE-579E-A179-EA5A-5FE167B5592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6A1D1FF9-CAD7-2AAE-1CC6-BD9691BDC86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1549" y="1098001"/>
            <a:ext cx="4877508" cy="2945190"/>
          </a:xfrm>
        </p:spPr>
        <p:txBody>
          <a:bodyPr/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Mentee Profile</a:t>
            </a:r>
          </a:p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Mentee Verification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Mentor Email Templates</a:t>
            </a:r>
          </a:p>
          <a:p>
            <a:r>
              <a:rPr lang="en-US" kern="1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Mentor Integration</a:t>
            </a:r>
          </a:p>
          <a:p>
            <a:endParaRPr lang="en-US" kern="100" dirty="0"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endParaRPr lang="en-US" kern="100" dirty="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83E0025-3EB6-8A32-504E-6433F1207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Mentee</a:t>
            </a:r>
          </a:p>
        </p:txBody>
      </p:sp>
      <p:pic>
        <p:nvPicPr>
          <p:cNvPr id="6" name="Picture Placeholder 5" descr="A close-up of a logo&#10;&#10;Description automatically generated with medium confidence">
            <a:extLst>
              <a:ext uri="{FF2B5EF4-FFF2-40B4-BE49-F238E27FC236}">
                <a16:creationId xmlns:a16="http://schemas.microsoft.com/office/drawing/2014/main" id="{808F957D-DEC6-8419-3774-FAFBCF98606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91" r="1469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582835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Blurry close-up of people in a room&#10;&#10;Description automatically generated with low confidence">
            <a:extLst>
              <a:ext uri="{FF2B5EF4-FFF2-40B4-BE49-F238E27FC236}">
                <a16:creationId xmlns:a16="http://schemas.microsoft.com/office/drawing/2014/main" id="{6EFD7AD0-68E0-8E59-4AEA-D1B60E12CAB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292" b="32292"/>
          <a:stretch>
            <a:fillRect/>
          </a:stretch>
        </p:blipFill>
        <p:spPr/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3032F4F1-3FB0-23B8-1A5F-348E90DB401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Nhi Le |  13</a:t>
            </a:r>
            <a:r>
              <a:rPr lang="en-US" dirty="0"/>
              <a:t>.06.2024</a:t>
            </a:r>
            <a:endParaRPr lang="en-GB" dirty="0"/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FB47277-216F-802E-6C6C-68C8BB1FEE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1999" y="4905374"/>
            <a:ext cx="11331375" cy="818115"/>
          </a:xfrm>
        </p:spPr>
        <p:txBody>
          <a:bodyPr/>
          <a:lstStyle/>
          <a:p>
            <a:r>
              <a:rPr lang="en-US" dirty="0"/>
              <a:t>Certification Management Subsystem</a:t>
            </a:r>
          </a:p>
        </p:txBody>
      </p:sp>
    </p:spTree>
    <p:extLst>
      <p:ext uri="{BB962C8B-B14F-4D97-AF65-F5344CB8AC3E}">
        <p14:creationId xmlns:p14="http://schemas.microsoft.com/office/powerpoint/2010/main" val="2583219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F4512DA-0C05-2645-9D64-6C05FB07F3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17865" y="0"/>
            <a:ext cx="8201316" cy="1335561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4AD147CD-FC6B-A993-2C1F-FE2EDB13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358219"/>
          </a:xfrm>
        </p:spPr>
        <p:txBody>
          <a:bodyPr vert="horz"/>
          <a:lstStyle/>
          <a:p>
            <a:r>
              <a:rPr lang="en-GB" sz="1800" dirty="0"/>
              <a:t>Mentee Profile</a:t>
            </a:r>
          </a:p>
        </p:txBody>
      </p:sp>
    </p:spTree>
    <p:extLst>
      <p:ext uri="{BB962C8B-B14F-4D97-AF65-F5344CB8AC3E}">
        <p14:creationId xmlns:p14="http://schemas.microsoft.com/office/powerpoint/2010/main" val="2947958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AD147CD-FC6B-A993-2C1F-FE2EDB13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521110"/>
          </a:xfrm>
        </p:spPr>
        <p:txBody>
          <a:bodyPr vert="horz"/>
          <a:lstStyle/>
          <a:p>
            <a:r>
              <a:rPr lang="en-GB" sz="1800" dirty="0"/>
              <a:t>Mentee Profile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17618A-0ED4-E0BC-AE48-927A2AB8A1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15056" y="-2205587"/>
            <a:ext cx="5961886" cy="9708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506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AD147CD-FC6B-A993-2C1F-FE2EDB13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521110"/>
          </a:xfrm>
        </p:spPr>
        <p:txBody>
          <a:bodyPr vert="horz"/>
          <a:lstStyle/>
          <a:p>
            <a:r>
              <a:rPr lang="en-GB" sz="1800" dirty="0"/>
              <a:t>Mentee Profile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17618A-0ED4-E0BC-AE48-927A2AB8A1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15056" y="-2205587"/>
            <a:ext cx="5961886" cy="9708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398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AD147CD-FC6B-A993-2C1F-FE2EDB13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521110"/>
          </a:xfrm>
        </p:spPr>
        <p:txBody>
          <a:bodyPr vert="horz"/>
          <a:lstStyle/>
          <a:p>
            <a:r>
              <a:rPr lang="en-GB" sz="1800" dirty="0"/>
              <a:t>Mentee Verification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B32583-E2FA-4DD1-6489-A4D8262528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79077" y="147484"/>
            <a:ext cx="7033845" cy="6857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89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AD147CD-FC6B-A993-2C1F-FE2EDB13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521110"/>
          </a:xfrm>
        </p:spPr>
        <p:txBody>
          <a:bodyPr vert="horz"/>
          <a:lstStyle/>
          <a:p>
            <a:r>
              <a:rPr lang="en-GB" sz="1800" dirty="0"/>
              <a:t>Mentee Verification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B32583-E2FA-4DD1-6489-A4D8262528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47375" y="502060"/>
            <a:ext cx="8322748" cy="8114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640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AD147CD-FC6B-A993-2C1F-FE2EDB13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700088"/>
          </a:xfrm>
        </p:spPr>
        <p:txBody>
          <a:bodyPr vert="horz"/>
          <a:lstStyle/>
          <a:p>
            <a:r>
              <a:rPr lang="en-GB" dirty="0"/>
              <a:t>References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6A97FF-DA42-FF69-931A-A7B019EC85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35290" y="562022"/>
            <a:ext cx="9000965" cy="6295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299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AD147CD-FC6B-A993-2C1F-FE2EDB13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vert="horz"/>
          <a:lstStyle/>
          <a:p>
            <a:r>
              <a:rPr lang="en-GB" dirty="0"/>
              <a:t>References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6A97FF-DA42-FF69-931A-A7B019EC85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2598" y="928686"/>
            <a:ext cx="10886803" cy="5457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946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AD147CD-FC6B-A993-2C1F-FE2EDB13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vert="horz"/>
          <a:lstStyle/>
          <a:p>
            <a:r>
              <a:rPr lang="en-GB" dirty="0"/>
              <a:t>References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6A97FF-DA42-FF69-931A-A7B019EC85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4644" y="871538"/>
            <a:ext cx="11085357" cy="5510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551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6DFE647-B4F5-DA79-593C-3D4053FE13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3128963"/>
            <a:ext cx="12191999" cy="674687"/>
          </a:xfrm>
        </p:spPr>
        <p:txBody>
          <a:bodyPr/>
          <a:lstStyle/>
          <a:p>
            <a:pPr marL="0" indent="0" algn="ctr">
              <a:buNone/>
            </a:pPr>
            <a:r>
              <a:rPr lang="en-US" sz="7200" dirty="0">
                <a:solidFill>
                  <a:schemeClr val="bg1"/>
                </a:solidFill>
              </a:rPr>
              <a:t>THANK YOU</a:t>
            </a:r>
            <a:endParaRPr lang="vi-VN" sz="7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8443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6DFE647-B4F5-DA79-593C-3D4053FE13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3128963"/>
            <a:ext cx="12191999" cy="674687"/>
          </a:xfrm>
        </p:spPr>
        <p:txBody>
          <a:bodyPr/>
          <a:lstStyle/>
          <a:p>
            <a:pPr marL="0" indent="0" algn="ctr">
              <a:buNone/>
            </a:pPr>
            <a:r>
              <a:rPr lang="en-US" sz="7200" dirty="0">
                <a:solidFill>
                  <a:schemeClr val="bg1"/>
                </a:solidFill>
              </a:rPr>
              <a:t>Q&amp;A</a:t>
            </a:r>
            <a:endParaRPr lang="vi-VN" sz="7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4915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" name="Object 27" hidden="1">
            <a:extLst>
              <a:ext uri="{FF2B5EF4-FFF2-40B4-BE49-F238E27FC236}">
                <a16:creationId xmlns:a16="http://schemas.microsoft.com/office/drawing/2014/main" id="{4A37ADCE-579E-A179-EA5A-5FE167B55926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28" name="Object 27" hidden="1">
                        <a:extLst>
                          <a:ext uri="{FF2B5EF4-FFF2-40B4-BE49-F238E27FC236}">
                            <a16:creationId xmlns:a16="http://schemas.microsoft.com/office/drawing/2014/main" id="{4A37ADCE-579E-A179-EA5A-5FE167B5592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6A1D1FF9-CAD7-2AAE-1CC6-BD9691BDC86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1549" y="1098001"/>
            <a:ext cx="4877508" cy="2945190"/>
          </a:xfrm>
        </p:spPr>
        <p:txBody>
          <a:bodyPr/>
          <a:lstStyle/>
          <a:p>
            <a:r>
              <a:rPr lang="en-GB" dirty="0" err="1">
                <a:latin typeface="Arial" panose="020B0604020202020204" pitchFamily="34" charset="0"/>
                <a:cs typeface="Arial" panose="020B0604020202020204" pitchFamily="34" charset="0"/>
              </a:rPr>
              <a:t>Mindmaps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Use case diagram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UI Designs</a:t>
            </a:r>
          </a:p>
          <a:p>
            <a:r>
              <a:rPr lang="en-US" kern="1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Database Designs</a:t>
            </a:r>
          </a:p>
          <a:p>
            <a:r>
              <a:rPr lang="en-US" kern="100" dirty="0"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References</a:t>
            </a:r>
          </a:p>
          <a:p>
            <a:r>
              <a:rPr lang="en-US" kern="100" dirty="0"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Q&amp;A</a:t>
            </a:r>
          </a:p>
          <a:p>
            <a:endParaRPr lang="en-US" kern="100" dirty="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83E0025-3EB6-8A32-504E-6433F1207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Agenda</a:t>
            </a:r>
          </a:p>
        </p:txBody>
      </p:sp>
      <p:pic>
        <p:nvPicPr>
          <p:cNvPr id="6" name="Picture Placeholder 5" descr="A close-up of a logo&#10;&#10;Description automatically generated with medium confidence">
            <a:extLst>
              <a:ext uri="{FF2B5EF4-FFF2-40B4-BE49-F238E27FC236}">
                <a16:creationId xmlns:a16="http://schemas.microsoft.com/office/drawing/2014/main" id="{808F957D-DEC6-8419-3774-FAFBCF98606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91" r="1469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276609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26465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AD147CD-FC6B-A993-2C1F-FE2EDB13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685800"/>
          </a:xfrm>
        </p:spPr>
        <p:txBody>
          <a:bodyPr vert="horz"/>
          <a:lstStyle/>
          <a:p>
            <a:r>
              <a:rPr lang="en-GB" dirty="0" err="1"/>
              <a:t>MentorHub</a:t>
            </a:r>
            <a:r>
              <a:rPr lang="en-GB" dirty="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522AB8F-5BF4-1377-45BF-1AD60C49B7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94697" y="1159828"/>
            <a:ext cx="12951950" cy="5182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248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AD147CD-FC6B-A993-2C1F-FE2EDB13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vert="horz"/>
          <a:lstStyle/>
          <a:p>
            <a:r>
              <a:rPr lang="en-GB" dirty="0"/>
              <a:t>Certificate Management Subsystem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02602BA-761E-A8D8-AAD8-3938B0CF4C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855426" y="936543"/>
            <a:ext cx="14560794" cy="5282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363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D3C1804-D84C-0563-5C16-782A0A229F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31283" y="438192"/>
            <a:ext cx="8759507" cy="6419808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4AD147CD-FC6B-A993-2C1F-FE2EDB13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-1"/>
            <a:ext cx="9720000" cy="870333"/>
          </a:xfrm>
        </p:spPr>
        <p:txBody>
          <a:bodyPr vert="horz"/>
          <a:lstStyle/>
          <a:p>
            <a:r>
              <a:rPr lang="en-GB" dirty="0"/>
              <a:t>Use case diagram</a:t>
            </a:r>
          </a:p>
        </p:txBody>
      </p:sp>
    </p:spTree>
    <p:extLst>
      <p:ext uri="{BB962C8B-B14F-4D97-AF65-F5344CB8AC3E}">
        <p14:creationId xmlns:p14="http://schemas.microsoft.com/office/powerpoint/2010/main" val="926586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" name="Object 27" hidden="1">
            <a:extLst>
              <a:ext uri="{FF2B5EF4-FFF2-40B4-BE49-F238E27FC236}">
                <a16:creationId xmlns:a16="http://schemas.microsoft.com/office/drawing/2014/main" id="{4A37ADCE-579E-A179-EA5A-5FE167B55926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28" name="Object 27" hidden="1">
                        <a:extLst>
                          <a:ext uri="{FF2B5EF4-FFF2-40B4-BE49-F238E27FC236}">
                            <a16:creationId xmlns:a16="http://schemas.microsoft.com/office/drawing/2014/main" id="{4A37ADCE-579E-A179-EA5A-5FE167B5592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6A1D1FF9-CAD7-2AAE-1CC6-BD9691BDC86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1549" y="1098001"/>
            <a:ext cx="4877508" cy="2945190"/>
          </a:xfrm>
        </p:spPr>
        <p:txBody>
          <a:bodyPr/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Mentor Home</a:t>
            </a:r>
          </a:p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Mentor Dashboard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Mentor Email Templates</a:t>
            </a:r>
          </a:p>
          <a:p>
            <a:r>
              <a:rPr lang="en-US" kern="1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Mentor Integration</a:t>
            </a:r>
          </a:p>
          <a:p>
            <a:endParaRPr lang="en-US" kern="100" dirty="0"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endParaRPr lang="en-US" kern="100" dirty="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83E0025-3EB6-8A32-504E-6433F1207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Mentor </a:t>
            </a:r>
          </a:p>
        </p:txBody>
      </p:sp>
      <p:pic>
        <p:nvPicPr>
          <p:cNvPr id="6" name="Picture Placeholder 5" descr="A close-up of a logo&#10;&#10;Description automatically generated with medium confidence">
            <a:extLst>
              <a:ext uri="{FF2B5EF4-FFF2-40B4-BE49-F238E27FC236}">
                <a16:creationId xmlns:a16="http://schemas.microsoft.com/office/drawing/2014/main" id="{808F957D-DEC6-8419-3774-FAFBCF98606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91" r="1469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8538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AD147CD-FC6B-A993-2C1F-FE2EDB13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622570"/>
          </a:xfrm>
        </p:spPr>
        <p:txBody>
          <a:bodyPr vert="horz"/>
          <a:lstStyle/>
          <a:p>
            <a:r>
              <a:rPr lang="en-GB" dirty="0"/>
              <a:t>Mentor Dashboard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9664919-BB93-AF4D-DAD6-F52ADB0642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30190" y="470170"/>
            <a:ext cx="7949737" cy="10930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458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AD147CD-FC6B-A993-2C1F-FE2EDB13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622570"/>
          </a:xfrm>
        </p:spPr>
        <p:txBody>
          <a:bodyPr vert="horz"/>
          <a:lstStyle/>
          <a:p>
            <a:r>
              <a:rPr lang="en-GB" dirty="0"/>
              <a:t>Mentor Dashboard</a:t>
            </a:r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27125EE0-EB46-1FBC-2684-53567E261B2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296"/>
          <a:stretch/>
        </p:blipFill>
        <p:spPr>
          <a:xfrm>
            <a:off x="2332181" y="510810"/>
            <a:ext cx="8141035" cy="6235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206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bbv template EN">
  <a:themeElements>
    <a:clrScheme name="Custom 418">
      <a:dk1>
        <a:srgbClr val="333333"/>
      </a:dk1>
      <a:lt1>
        <a:srgbClr val="FFFFFF"/>
      </a:lt1>
      <a:dk2>
        <a:srgbClr val="CC071E"/>
      </a:dk2>
      <a:lt2>
        <a:srgbClr val="707173"/>
      </a:lt2>
      <a:accent1>
        <a:srgbClr val="707173"/>
      </a:accent1>
      <a:accent2>
        <a:srgbClr val="9C9E9F"/>
      </a:accent2>
      <a:accent3>
        <a:srgbClr val="B1B2B4"/>
      </a:accent3>
      <a:accent4>
        <a:srgbClr val="C6C7C8"/>
      </a:accent4>
      <a:accent5>
        <a:srgbClr val="D9DADB"/>
      </a:accent5>
      <a:accent6>
        <a:srgbClr val="ECECED"/>
      </a:accent6>
      <a:hlink>
        <a:srgbClr val="333333"/>
      </a:hlink>
      <a:folHlink>
        <a:srgbClr val="333333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l" rtl="0">
          <a:spcAft>
            <a:spcPts val="600"/>
          </a:spcAft>
          <a:defRPr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 anchor="t" anchorCtr="0">
        <a:noAutofit/>
      </a:bodyPr>
      <a:lstStyle>
        <a:defPPr marL="285750" indent="-285750" algn="l" rtl="0">
          <a:lnSpc>
            <a:spcPct val="120000"/>
          </a:lnSpc>
          <a:spcAft>
            <a:spcPts val="600"/>
          </a:spcAft>
          <a:buClr>
            <a:schemeClr val="tx1"/>
          </a:buClr>
          <a:buFont typeface="Arial" panose="020B0604020202020204" pitchFamily="34" charset="0"/>
          <a:buChar char="•"/>
          <a:defRPr dirty="0" err="1" smtClean="0"/>
        </a:defPPr>
      </a:lstStyle>
    </a:txDef>
  </a:objectDefaults>
  <a:extraClrSchemeLst/>
  <a:custClrLst>
    <a:custClr name="Custom Color 1">
      <a:srgbClr val="005194"/>
    </a:custClr>
    <a:custClr name="Custom Color 2">
      <a:srgbClr val="3374A9"/>
    </a:custClr>
    <a:custClr name="Custom Color 3">
      <a:srgbClr val="6697BF"/>
    </a:custClr>
    <a:custClr name="Custom Color 4">
      <a:srgbClr val="99B9D4"/>
    </a:custClr>
    <a:custClr name="BLANK">
      <a:srgbClr val="FFFFFF"/>
    </a:custClr>
    <a:custClr name="BLANK">
      <a:srgbClr val="FFFFFF"/>
    </a:custClr>
    <a:custClr name="Custom Color 7">
      <a:srgbClr val="F39800"/>
    </a:custClr>
    <a:custClr name="Custom Color 8">
      <a:srgbClr val="F5AD33"/>
    </a:custClr>
    <a:custClr name="Custom Color 9">
      <a:srgbClr val="F8C166"/>
    </a:custClr>
    <a:custClr name="Custom Color 10">
      <a:srgbClr val="FAD699"/>
    </a:custClr>
    <a:custClr name="Custom Color 11">
      <a:srgbClr val="005D39"/>
    </a:custClr>
    <a:custClr name="Custom Color 12">
      <a:srgbClr val="337D61"/>
    </a:custClr>
    <a:custClr name="Custom Color 13">
      <a:srgbClr val="669E88"/>
    </a:custClr>
    <a:custClr name="Custom Color 14">
      <a:srgbClr val="99BEB0"/>
    </a:custClr>
    <a:custClr name="BLANK">
      <a:srgbClr val="FFFFFF"/>
    </a:custClr>
    <a:custClr name="BLANK">
      <a:srgbClr val="FFFFFF"/>
    </a:custClr>
    <a:custClr name="Custom Color 17">
      <a:srgbClr val="5C154F"/>
    </a:custClr>
    <a:custClr name="Custom Color 18">
      <a:srgbClr val="7D4472"/>
    </a:custClr>
    <a:custClr name="Custom Color 19">
      <a:srgbClr val="9D7395"/>
    </a:custClr>
    <a:custClr name="Custom Color 20">
      <a:srgbClr val="BEA1B9"/>
    </a:custClr>
  </a:custClrLst>
  <a:extLst>
    <a:ext uri="{05A4C25C-085E-4340-85A3-A5531E510DB2}">
      <thm15:themeFamily xmlns:thm15="http://schemas.microsoft.com/office/thememl/2012/main" name="bbv template EN.potx" id="{9D85BB11-82AC-40C5-AB89-10825A534299}" vid="{E763B3D4-954F-486E-818A-38174629068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5a0a5fd8-e554-4dec-ae9e-1a78583e7e41">
      <Terms xmlns="http://schemas.microsoft.com/office/infopath/2007/PartnerControls"/>
    </lcf76f155ced4ddcb4097134ff3c332f>
    <TaxCatchAll xmlns="680405e6-b67e-4188-afe9-1f6c4cc802d0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689D6FEC8D34D4D9510463D759DD364" ma:contentTypeVersion="18" ma:contentTypeDescription="Create a new document." ma:contentTypeScope="" ma:versionID="3554442a8ab4924b11751f96199d6255">
  <xsd:schema xmlns:xsd="http://www.w3.org/2001/XMLSchema" xmlns:xs="http://www.w3.org/2001/XMLSchema" xmlns:p="http://schemas.microsoft.com/office/2006/metadata/properties" xmlns:ns2="680405e6-b67e-4188-afe9-1f6c4cc802d0" xmlns:ns3="5a0a5fd8-e554-4dec-ae9e-1a78583e7e41" targetNamespace="http://schemas.microsoft.com/office/2006/metadata/properties" ma:root="true" ma:fieldsID="61344ac0bc709610c06f61e2d106e724" ns2:_="" ns3:_="">
    <xsd:import namespace="680405e6-b67e-4188-afe9-1f6c4cc802d0"/>
    <xsd:import namespace="5a0a5fd8-e554-4dec-ae9e-1a78583e7e41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Location" minOccurs="0"/>
                <xsd:element ref="ns3:MediaServiceAutoKeyPoints" minOccurs="0"/>
                <xsd:element ref="ns3:MediaServiceKeyPoints" minOccurs="0"/>
                <xsd:element ref="ns3:MediaLengthInSeconds" minOccurs="0"/>
                <xsd:element ref="ns3:lcf76f155ced4ddcb4097134ff3c332f" minOccurs="0"/>
                <xsd:element ref="ns2:TaxCatchAll" minOccurs="0"/>
                <xsd:element ref="ns3:MediaServiceSearchProperties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80405e6-b67e-4188-afe9-1f6c4cc802d0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6bb97658-b20a-4042-a651-e28394847b4b}" ma:internalName="TaxCatchAll" ma:showField="CatchAllData" ma:web="680405e6-b67e-4188-afe9-1f6c4cc802d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a0a5fd8-e554-4dec-ae9e-1a78583e7e4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MediaServiceAutoTags" ma:internalName="MediaServiceAutoTags" ma:readOnly="true">
      <xsd:simpleType>
        <xsd:restriction base="dms:Text"/>
      </xsd:simpleType>
    </xsd:element>
    <xsd:element name="MediaServiceOCR" ma:index="14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ac9124cb-9502-46c0-8e39-0e7eaae65558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25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3CB484D-016C-43DE-886B-249507DD658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B0F42E2-0E6A-4852-8EA1-9F7D6F366003}">
  <ds:schemaRefs>
    <ds:schemaRef ds:uri="http://purl.org/dc/elements/1.1/"/>
    <ds:schemaRef ds:uri="http://schemas.microsoft.com/office/infopath/2007/PartnerControls"/>
    <ds:schemaRef ds:uri="http://purl.org/dc/dcmitype/"/>
    <ds:schemaRef ds:uri="http://www.w3.org/XML/1998/namespace"/>
    <ds:schemaRef ds:uri="http://schemas.microsoft.com/office/2006/documentManagement/types"/>
    <ds:schemaRef ds:uri="http://schemas.openxmlformats.org/package/2006/metadata/core-properties"/>
    <ds:schemaRef ds:uri="http://purl.org/dc/terms/"/>
    <ds:schemaRef ds:uri="5a0a5fd8-e554-4dec-ae9e-1a78583e7e41"/>
    <ds:schemaRef ds:uri="680405e6-b67e-4188-afe9-1f6c4cc802d0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39B8CF79-7ADA-435D-8DBA-60E58E5DFFB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80405e6-b67e-4188-afe9-1f6c4cc802d0"/>
    <ds:schemaRef ds:uri="5a0a5fd8-e554-4dec-ae9e-1a78583e7e4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bbv template EN</Template>
  <TotalTime>9077</TotalTime>
  <Words>101</Words>
  <Application>Microsoft Office PowerPoint</Application>
  <PresentationFormat>Widescreen</PresentationFormat>
  <Paragraphs>54</Paragraphs>
  <Slides>30</Slides>
  <Notes>6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Aptos</vt:lpstr>
      <vt:lpstr>Aptos Display</vt:lpstr>
      <vt:lpstr>Arial</vt:lpstr>
      <vt:lpstr>Calibri</vt:lpstr>
      <vt:lpstr>bbv template EN</vt:lpstr>
      <vt:lpstr>think-cell Slide</vt:lpstr>
      <vt:lpstr>PowerPoint Presentation</vt:lpstr>
      <vt:lpstr>Certification Management Subsystem</vt:lpstr>
      <vt:lpstr>Agenda</vt:lpstr>
      <vt:lpstr>MentorHub </vt:lpstr>
      <vt:lpstr>Certificate Management Subsystem</vt:lpstr>
      <vt:lpstr>Use case diagram</vt:lpstr>
      <vt:lpstr>Mentor </vt:lpstr>
      <vt:lpstr>Mentor Dashboard</vt:lpstr>
      <vt:lpstr>Mentor Dashboard</vt:lpstr>
      <vt:lpstr>Mentor Badge Template</vt:lpstr>
      <vt:lpstr>Mentor Badge Template</vt:lpstr>
      <vt:lpstr>Mentor Certificate Template</vt:lpstr>
      <vt:lpstr>PowerPoint Presentation</vt:lpstr>
      <vt:lpstr>Database Design</vt:lpstr>
      <vt:lpstr>Mentor Existing Template</vt:lpstr>
      <vt:lpstr>Mentor Existing Template</vt:lpstr>
      <vt:lpstr>Mentor Credential Issued</vt:lpstr>
      <vt:lpstr>Mentor Integrations</vt:lpstr>
      <vt:lpstr>Mentee</vt:lpstr>
      <vt:lpstr>Mentee Profile</vt:lpstr>
      <vt:lpstr>Mentee Profile</vt:lpstr>
      <vt:lpstr>Mentee Profile</vt:lpstr>
      <vt:lpstr>Mentee Verification</vt:lpstr>
      <vt:lpstr>Mentee Verification</vt:lpstr>
      <vt:lpstr>References</vt:lpstr>
      <vt:lpstr>References</vt:lpstr>
      <vt:lpstr>References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bbv Vietnam Presentation</dc:title>
  <dc:subject>03/06/2024</dc:subject>
  <dc:creator>Nhi</dc:creator>
  <cp:lastModifiedBy>Nhi Le</cp:lastModifiedBy>
  <cp:revision>40</cp:revision>
  <dcterms:created xsi:type="dcterms:W3CDTF">2023-03-02T06:20:39Z</dcterms:created>
  <dcterms:modified xsi:type="dcterms:W3CDTF">2024-06-24T10:41:41Z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0x0101004689D6FEC8D34D4D9510463D759DD364</vt:lpwstr>
  </property>
  <property fmtid="{D5CDD505-2E9C-101B-9397-08002B2CF9AE}" pid="3" name="MediaServiceImageTags">
    <vt:lpwstr/>
  </property>
</Properties>
</file>